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4"/>
    <p:sldMasterId id="2147483653" r:id="rId5"/>
  </p:sldMasterIdLst>
  <p:notesMasterIdLst>
    <p:notesMasterId r:id="rId21"/>
  </p:notesMasterIdLst>
  <p:sldIdLst>
    <p:sldId id="312" r:id="rId6"/>
    <p:sldId id="261" r:id="rId7"/>
    <p:sldId id="314" r:id="rId8"/>
    <p:sldId id="300" r:id="rId9"/>
    <p:sldId id="315" r:id="rId10"/>
    <p:sldId id="306" r:id="rId11"/>
    <p:sldId id="307" r:id="rId12"/>
    <p:sldId id="308" r:id="rId13"/>
    <p:sldId id="317" r:id="rId14"/>
    <p:sldId id="310" r:id="rId15"/>
    <p:sldId id="311" r:id="rId16"/>
    <p:sldId id="316" r:id="rId17"/>
    <p:sldId id="305" r:id="rId18"/>
    <p:sldId id="302" r:id="rId19"/>
    <p:sldId id="313" r:id="rId20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배달의민족 주아" panose="02020603020101020101" pitchFamily="18" charset="-127"/>
      <p:regular r:id="rId24"/>
    </p:embeddedFont>
    <p:embeddedFont>
      <p:font typeface="Arial Unicode MS" panose="020B0604020202020204" pitchFamily="50" charset="-127"/>
      <p:regular r:id="rId25"/>
    </p:embeddedFont>
    <p:embeddedFont>
      <p:font typeface="배달의민족 도현" panose="020B0600000101010101" pitchFamily="50" charset="-12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게스트 사용자" initials="게사" lastIdx="2" clrIdx="0">
    <p:extLst>
      <p:ext uri="{19B8F6BF-5375-455C-9EA6-DF929625EA0E}">
        <p15:presenceInfo xmlns:p15="http://schemas.microsoft.com/office/powerpoint/2012/main" userId="S::urn:spo:anon#16732edca0923151b946d23e329bc1efda43a0dd4aa98757af2acc63c748d140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2AEB8"/>
    <a:srgbClr val="00CC66"/>
    <a:srgbClr val="F2A40D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419E76-1B64-4F8E-AC33-108ABA360285}" v="42" dt="2020-05-14T17:51:34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2" autoAdjust="0"/>
    <p:restoredTop sz="86111" autoAdjust="0"/>
  </p:normalViewPr>
  <p:slideViewPr>
    <p:cSldViewPr snapToGrid="0">
      <p:cViewPr varScale="1">
        <p:scale>
          <a:sx n="100" d="100"/>
          <a:sy n="100" d="100"/>
        </p:scale>
        <p:origin x="586" y="58"/>
      </p:cViewPr>
      <p:guideLst>
        <p:guide orient="horz" pos="139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A8FAC-E58F-456B-9D4D-5E02A1725996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926E9-66E2-4AF9-BD5C-733B3B263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18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할 때 정적인 방식으로 이미지의 픽셀 값을 비교하여 손 글씨를 비교하는 방식으로 정했습니다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926E9-66E2-4AF9-BD5C-733B3B263FE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5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할 때 정적인 방식으로 이미지의 픽셀 값을 비교하여 손 글씨를 비교하는 방식으로 정했습니다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926E9-66E2-4AF9-BD5C-733B3B263FE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274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926E9-66E2-4AF9-BD5C-733B3B263FE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07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7231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495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  <p:sldLayoutId id="2147483674" r:id="rId17"/>
    <p:sldLayoutId id="2147483675" r:id="rId1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4378" y="2366764"/>
            <a:ext cx="53254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Needless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of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</a:t>
            </a:r>
            <a:r>
              <a:rPr lang="ko-KR" altLang="en-US" sz="36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필적감정사</a:t>
            </a:r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66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1"/>
    </mc:Choice>
    <mc:Fallback>
      <p:transition spd="slow" advTm="3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3"/>
          <p:cNvSpPr/>
          <p:nvPr/>
        </p:nvSpPr>
        <p:spPr>
          <a:xfrm rot="16200000">
            <a:off x="4404327" y="-4093628"/>
            <a:ext cx="334163" cy="91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Frame 16">
            <a:extLst>
              <a:ext uri="{FF2B5EF4-FFF2-40B4-BE49-F238E27FC236}">
                <a16:creationId xmlns:a16="http://schemas.microsoft.com/office/drawing/2014/main" id="{3921FFB9-3E95-4721-BE9B-6B7DA677DDB7}"/>
              </a:ext>
            </a:extLst>
          </p:cNvPr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96168C5A-998C-426C-8833-D0920B08A48D}"/>
              </a:ext>
            </a:extLst>
          </p:cNvPr>
          <p:cNvSpPr txBox="1">
            <a:spLocks/>
          </p:cNvSpPr>
          <p:nvPr/>
        </p:nvSpPr>
        <p:spPr>
          <a:xfrm>
            <a:off x="52387" y="205673"/>
            <a:ext cx="5641831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lt"/>
            </a:endParaRPr>
          </a:p>
          <a:p>
            <a:pPr algn="just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  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  </a:t>
            </a:r>
            <a:r>
              <a:rPr lang="en-US" altLang="ko-KR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4) </a:t>
            </a:r>
            <a:r>
              <a:rPr lang="ko-KR" altLang="en-US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모델 테스트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C83325-6B3E-433F-855E-BF3F842FC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12" y="991035"/>
            <a:ext cx="3807286" cy="6982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194944-DF94-4052-90B9-5C1DDB621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11" y="2030285"/>
            <a:ext cx="7088523" cy="14762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C5C1BF-054E-4A1B-AB5F-B67ADBF3F9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999"/>
          <a:stretch/>
        </p:blipFill>
        <p:spPr>
          <a:xfrm>
            <a:off x="315669" y="4113531"/>
            <a:ext cx="3341580" cy="197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9E8DA6-4F5B-4FFB-9043-13C53DEC3BC3}"/>
              </a:ext>
            </a:extLst>
          </p:cNvPr>
          <p:cNvSpPr txBox="1"/>
          <p:nvPr/>
        </p:nvSpPr>
        <p:spPr>
          <a:xfrm>
            <a:off x="4572000" y="1051550"/>
            <a:ext cx="269167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모듈 가져오기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F25E67-459F-49AE-ADB0-A4A0D659C1D7}"/>
              </a:ext>
            </a:extLst>
          </p:cNvPr>
          <p:cNvSpPr txBox="1"/>
          <p:nvPr/>
        </p:nvSpPr>
        <p:spPr>
          <a:xfrm>
            <a:off x="4572000" y="1946802"/>
            <a:ext cx="3543946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픽셀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0~1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값으로 데이터 </a:t>
            </a:r>
            <a:r>
              <a:rPr lang="ko-KR" alt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전처리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 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4AF31-0F78-4B9F-A274-C523B2EAF451}"/>
              </a:ext>
            </a:extLst>
          </p:cNvPr>
          <p:cNvSpPr txBox="1"/>
          <p:nvPr/>
        </p:nvSpPr>
        <p:spPr>
          <a:xfrm>
            <a:off x="5153186" y="3506494"/>
            <a:ext cx="399081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이미지 설정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  <a:p>
            <a:pPr fontAlgn="base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(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크기는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28*28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흑백으로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순서에 맞게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 20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장을 불러옴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)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062A66-5AD9-4D46-B54F-C614258172DB}"/>
              </a:ext>
            </a:extLst>
          </p:cNvPr>
          <p:cNvSpPr txBox="1"/>
          <p:nvPr/>
        </p:nvSpPr>
        <p:spPr>
          <a:xfrm>
            <a:off x="3657249" y="4051642"/>
            <a:ext cx="3882326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이미지 불러오기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(x_test2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는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pixel,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y_test2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는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class)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 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686CBD-B982-4A5B-8F49-E2BCF3EB04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00"/>
          <a:stretch/>
        </p:blipFill>
        <p:spPr>
          <a:xfrm>
            <a:off x="315669" y="4531649"/>
            <a:ext cx="3341580" cy="197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7ED29F-949D-4073-A563-33954601E77C}"/>
              </a:ext>
            </a:extLst>
          </p:cNvPr>
          <p:cNvSpPr txBox="1"/>
          <p:nvPr/>
        </p:nvSpPr>
        <p:spPr>
          <a:xfrm>
            <a:off x="3657249" y="4482578"/>
            <a:ext cx="3882326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모델 입력계층 크기에 맞게 변형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A2C8E831-0DDB-4891-85B7-585A85B44F59}"/>
              </a:ext>
            </a:extLst>
          </p:cNvPr>
          <p:cNvSpPr/>
          <p:nvPr/>
        </p:nvSpPr>
        <p:spPr>
          <a:xfrm>
            <a:off x="4726983" y="2708395"/>
            <a:ext cx="871429" cy="133659"/>
          </a:xfrm>
          <a:prstGeom prst="frame">
            <a:avLst/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543269EA-12EC-45A5-A918-EDA129D93ECD}"/>
              </a:ext>
            </a:extLst>
          </p:cNvPr>
          <p:cNvSpPr/>
          <p:nvPr/>
        </p:nvSpPr>
        <p:spPr>
          <a:xfrm>
            <a:off x="4726984" y="2925245"/>
            <a:ext cx="643180" cy="133659"/>
          </a:xfrm>
          <a:prstGeom prst="frame">
            <a:avLst/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E9B64A29-5624-4BA1-9537-28B4845A51DA}"/>
              </a:ext>
            </a:extLst>
          </p:cNvPr>
          <p:cNvSpPr/>
          <p:nvPr/>
        </p:nvSpPr>
        <p:spPr>
          <a:xfrm>
            <a:off x="4786393" y="3130989"/>
            <a:ext cx="812019" cy="168960"/>
          </a:xfrm>
          <a:prstGeom prst="frame">
            <a:avLst/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오디오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00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20"/>
    </mc:Choice>
    <mc:Fallback>
      <p:transition spd="slow" advTm="22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3"/>
          <p:cNvSpPr/>
          <p:nvPr/>
        </p:nvSpPr>
        <p:spPr>
          <a:xfrm rot="16200000">
            <a:off x="4404327" y="-4093628"/>
            <a:ext cx="334163" cy="91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Frame 16">
            <a:extLst>
              <a:ext uri="{FF2B5EF4-FFF2-40B4-BE49-F238E27FC236}">
                <a16:creationId xmlns:a16="http://schemas.microsoft.com/office/drawing/2014/main" id="{77D22C2D-46D3-4AB0-BCCB-17F1241B9837}"/>
              </a:ext>
            </a:extLst>
          </p:cNvPr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EFB6BF-131A-4692-AA1A-82873769D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77" y="1186738"/>
            <a:ext cx="3936247" cy="5771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327B7D-2CC8-4806-8427-946F65E387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523"/>
          <a:stretch/>
        </p:blipFill>
        <p:spPr>
          <a:xfrm>
            <a:off x="480771" y="1926575"/>
            <a:ext cx="7485358" cy="4037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9865E3-E181-49DE-BB49-C727C1DCD3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193"/>
          <a:stretch/>
        </p:blipFill>
        <p:spPr>
          <a:xfrm>
            <a:off x="480771" y="2330289"/>
            <a:ext cx="7704385" cy="2574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1AF541-45F0-4B58-8690-4CA725D79B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1893"/>
          <a:stretch/>
        </p:blipFill>
        <p:spPr>
          <a:xfrm>
            <a:off x="449773" y="2864960"/>
            <a:ext cx="6408225" cy="187458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436B1178-D6DC-4312-9780-D7F68710FDC5}"/>
              </a:ext>
            </a:extLst>
          </p:cNvPr>
          <p:cNvSpPr/>
          <p:nvPr/>
        </p:nvSpPr>
        <p:spPr>
          <a:xfrm>
            <a:off x="3107411" y="1923177"/>
            <a:ext cx="534692" cy="160262"/>
          </a:xfrm>
          <a:prstGeom prst="frame">
            <a:avLst/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14B9D2D-C5C0-40D9-96C8-AE8D6CB46D82}"/>
              </a:ext>
            </a:extLst>
          </p:cNvPr>
          <p:cNvSpPr/>
          <p:nvPr/>
        </p:nvSpPr>
        <p:spPr>
          <a:xfrm>
            <a:off x="449773" y="1247286"/>
            <a:ext cx="968321" cy="178558"/>
          </a:xfrm>
          <a:prstGeom prst="frame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1E711EBA-D982-45DC-B2A4-4256A30D806B}"/>
              </a:ext>
            </a:extLst>
          </p:cNvPr>
          <p:cNvSpPr/>
          <p:nvPr/>
        </p:nvSpPr>
        <p:spPr>
          <a:xfrm>
            <a:off x="3107411" y="2141106"/>
            <a:ext cx="836908" cy="191631"/>
          </a:xfrm>
          <a:prstGeom prst="frame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AEFF2B-7D5A-4CA3-A370-72ACD96F5395}"/>
              </a:ext>
            </a:extLst>
          </p:cNvPr>
          <p:cNvSpPr txBox="1"/>
          <p:nvPr/>
        </p:nvSpPr>
        <p:spPr>
          <a:xfrm>
            <a:off x="3761517" y="1176511"/>
            <a:ext cx="269167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변수 선언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(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예측된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클래스 저장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8430BB-152B-46FC-9E10-09D5D716B10E}"/>
              </a:ext>
            </a:extLst>
          </p:cNvPr>
          <p:cNvSpPr txBox="1"/>
          <p:nvPr/>
        </p:nvSpPr>
        <p:spPr>
          <a:xfrm>
            <a:off x="3761516" y="1635584"/>
            <a:ext cx="512684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20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번 반복하여 이미지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1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개당 클래스 예측과 클래스에 속할 확률 출력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792290C-0F53-41C0-98FA-F88AD09211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639" y="1711451"/>
            <a:ext cx="1538452" cy="187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4604C-1F4C-4E73-9E47-98ED279477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545"/>
          <a:stretch/>
        </p:blipFill>
        <p:spPr>
          <a:xfrm>
            <a:off x="437990" y="3272234"/>
            <a:ext cx="6408225" cy="463232"/>
          </a:xfrm>
          <a:prstGeom prst="rect">
            <a:avLst/>
          </a:prstGeom>
        </p:spPr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1F81FD2-69EB-4C30-BE26-A42ED5446B96}"/>
              </a:ext>
            </a:extLst>
          </p:cNvPr>
          <p:cNvSpPr/>
          <p:nvPr/>
        </p:nvSpPr>
        <p:spPr>
          <a:xfrm>
            <a:off x="4037308" y="2423921"/>
            <a:ext cx="534692" cy="160262"/>
          </a:xfrm>
          <a:prstGeom prst="frame">
            <a:avLst/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11A792-DCED-443F-B3DD-31AB49FA286D}"/>
              </a:ext>
            </a:extLst>
          </p:cNvPr>
          <p:cNvSpPr txBox="1"/>
          <p:nvPr/>
        </p:nvSpPr>
        <p:spPr>
          <a:xfrm>
            <a:off x="3801639" y="3458467"/>
            <a:ext cx="512684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실제 이미지 출력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6168C5A-998C-426C-8833-D0920B08A48D}"/>
              </a:ext>
            </a:extLst>
          </p:cNvPr>
          <p:cNvSpPr txBox="1">
            <a:spLocks/>
          </p:cNvSpPr>
          <p:nvPr/>
        </p:nvSpPr>
        <p:spPr>
          <a:xfrm>
            <a:off x="52387" y="205673"/>
            <a:ext cx="5641831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+mn-lt"/>
            </a:endParaRPr>
          </a:p>
          <a:p>
            <a:pPr algn="just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  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  </a:t>
            </a:r>
            <a:r>
              <a:rPr lang="en-US" altLang="ko-KR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4) </a:t>
            </a:r>
            <a:r>
              <a:rPr lang="ko-KR" altLang="en-US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모델 테스트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33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76"/>
    </mc:Choice>
    <mc:Fallback>
      <p:transition spd="slow" advTm="12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3"/>
          <p:cNvSpPr/>
          <p:nvPr/>
        </p:nvSpPr>
        <p:spPr>
          <a:xfrm rot="16200000">
            <a:off x="4404327" y="-4093628"/>
            <a:ext cx="334163" cy="91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4EC2AB-8885-4308-BA32-A74BD73D3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26" y="1759936"/>
            <a:ext cx="3567994" cy="2540844"/>
          </a:xfrm>
          <a:prstGeom prst="rect">
            <a:avLst/>
          </a:prstGeom>
        </p:spPr>
      </p:pic>
      <p:sp>
        <p:nvSpPr>
          <p:cNvPr id="4" name="Frame 16">
            <a:extLst>
              <a:ext uri="{FF2B5EF4-FFF2-40B4-BE49-F238E27FC236}">
                <a16:creationId xmlns:a16="http://schemas.microsoft.com/office/drawing/2014/main" id="{F3A9A9F0-DB74-40BB-8C8A-ABFD32060A13}"/>
              </a:ext>
            </a:extLst>
          </p:cNvPr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3E39D08A-F59A-46D6-9F23-BB98E5191AA8}"/>
              </a:ext>
            </a:extLst>
          </p:cNvPr>
          <p:cNvSpPr txBox="1">
            <a:spLocks/>
          </p:cNvSpPr>
          <p:nvPr/>
        </p:nvSpPr>
        <p:spPr>
          <a:xfrm>
            <a:off x="52387" y="205673"/>
            <a:ext cx="5641831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+mn-lt"/>
            </a:endParaRPr>
          </a:p>
          <a:p>
            <a:pPr algn="just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     </a:t>
            </a:r>
            <a:r>
              <a:rPr lang="en-US" altLang="ko-KR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5) </a:t>
            </a:r>
            <a:r>
              <a:rPr lang="ko-KR" altLang="en-US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결과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24455-77D1-4AAD-9496-9E4DE6A58261}"/>
              </a:ext>
            </a:extLst>
          </p:cNvPr>
          <p:cNvSpPr txBox="1"/>
          <p:nvPr/>
        </p:nvSpPr>
        <p:spPr>
          <a:xfrm>
            <a:off x="500500" y="901247"/>
            <a:ext cx="512684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모델 훈련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(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이미지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50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장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,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반복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900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번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)  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3DA6E5-B106-4A3F-AC75-560041D65C15}"/>
              </a:ext>
            </a:extLst>
          </p:cNvPr>
          <p:cNvSpPr txBox="1"/>
          <p:nvPr/>
        </p:nvSpPr>
        <p:spPr>
          <a:xfrm>
            <a:off x="4361280" y="911460"/>
            <a:ext cx="512684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모델 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Test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(0~9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이미지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2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장씩 총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20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장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)  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D8F53B-FC4B-41BB-A30E-B22AEB0CE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592" y="2194316"/>
            <a:ext cx="800629" cy="7844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BFAEFD-C775-4CB3-8B0C-B14362A3C9CB}"/>
              </a:ext>
            </a:extLst>
          </p:cNvPr>
          <p:cNvSpPr txBox="1"/>
          <p:nvPr/>
        </p:nvSpPr>
        <p:spPr>
          <a:xfrm>
            <a:off x="531651" y="1280518"/>
            <a:ext cx="2421057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100step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단위로 정확도 측정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601227BC-104C-4C6C-8728-E3D9019F462D}"/>
              </a:ext>
            </a:extLst>
          </p:cNvPr>
          <p:cNvSpPr/>
          <p:nvPr/>
        </p:nvSpPr>
        <p:spPr>
          <a:xfrm>
            <a:off x="2704454" y="4045058"/>
            <a:ext cx="1480566" cy="197195"/>
          </a:xfrm>
          <a:prstGeom prst="frame">
            <a:avLst/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18A816-993C-4357-8435-DDC8107AD3A3}"/>
              </a:ext>
            </a:extLst>
          </p:cNvPr>
          <p:cNvSpPr txBox="1"/>
          <p:nvPr/>
        </p:nvSpPr>
        <p:spPr>
          <a:xfrm>
            <a:off x="2766447" y="4300780"/>
            <a:ext cx="1666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highlight>
                  <a:srgbClr val="FF00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</a:t>
            </a:r>
            <a:r>
              <a:rPr lang="ko-KR" altLang="en-US" sz="1600" dirty="0">
                <a:highlight>
                  <a:srgbClr val="FF00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highlight>
                  <a:srgbClr val="FF0000"/>
                </a:highlight>
              </a:rPr>
              <a:t>최종 정확도</a:t>
            </a: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E3F8BC4-1D5C-4AED-B13A-CEBC181F01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5711" b="34902"/>
          <a:stretch/>
        </p:blipFill>
        <p:spPr>
          <a:xfrm>
            <a:off x="4340980" y="1554497"/>
            <a:ext cx="4474086" cy="6215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010B58-BA64-44AC-8B3B-AD89B860A4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734" t="45398" b="39834"/>
          <a:stretch/>
        </p:blipFill>
        <p:spPr>
          <a:xfrm>
            <a:off x="6360778" y="2158398"/>
            <a:ext cx="2454288" cy="1409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3EE0A7D-6C06-4DB6-A2FA-7B55B274CF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0" t="64539" r="48432" b="20694"/>
          <a:stretch/>
        </p:blipFill>
        <p:spPr>
          <a:xfrm>
            <a:off x="5425555" y="2339493"/>
            <a:ext cx="3456598" cy="1409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1170B8-0840-4319-B93F-E00FD14D71C1}"/>
              </a:ext>
            </a:extLst>
          </p:cNvPr>
          <p:cNvSpPr txBox="1"/>
          <p:nvPr/>
        </p:nvSpPr>
        <p:spPr>
          <a:xfrm>
            <a:off x="5706597" y="1511458"/>
            <a:ext cx="1109538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실제 클래스</a:t>
            </a:r>
            <a:endParaRPr lang="en-US" altLang="ko-KR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3A233D-5836-46B6-8EAD-FE6951832FA6}"/>
              </a:ext>
            </a:extLst>
          </p:cNvPr>
          <p:cNvSpPr txBox="1"/>
          <p:nvPr/>
        </p:nvSpPr>
        <p:spPr>
          <a:xfrm>
            <a:off x="5703950" y="1723869"/>
            <a:ext cx="1109538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예측 클래스</a:t>
            </a:r>
            <a:endParaRPr lang="en-US" altLang="ko-KR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0498D5-32CC-4140-9942-8DFDAC27306A}"/>
              </a:ext>
            </a:extLst>
          </p:cNvPr>
          <p:cNvSpPr txBox="1"/>
          <p:nvPr/>
        </p:nvSpPr>
        <p:spPr>
          <a:xfrm>
            <a:off x="5478793" y="2519362"/>
            <a:ext cx="3456597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예측 이미지와 예측 확률 </a:t>
            </a:r>
            <a:r>
              <a:rPr lang="en-US" altLang="ko-KR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(0~9</a:t>
            </a:r>
            <a:r>
              <a:rPr lang="ko-KR" alt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사이의 클래스</a:t>
            </a:r>
            <a:r>
              <a:rPr lang="en-US" altLang="ko-KR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)</a:t>
            </a:r>
            <a:endParaRPr lang="en-US" altLang="ko-KR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B6D14BF5-18AF-4EFE-B8A1-5C1C4B54CDF4}"/>
              </a:ext>
            </a:extLst>
          </p:cNvPr>
          <p:cNvSpPr/>
          <p:nvPr/>
        </p:nvSpPr>
        <p:spPr>
          <a:xfrm>
            <a:off x="7298397" y="1284591"/>
            <a:ext cx="939220" cy="338554"/>
          </a:xfrm>
          <a:prstGeom prst="wedgeEllipseCallout">
            <a:avLst>
              <a:gd name="adj1" fmla="val -110357"/>
              <a:gd name="adj2" fmla="val 15405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Class 0</a:t>
            </a:r>
            <a:endParaRPr lang="ko-KR" altLang="en-US" sz="1100" dirty="0"/>
          </a:p>
        </p:txBody>
      </p:sp>
      <p:sp>
        <p:nvSpPr>
          <p:cNvPr id="21" name="말풍선: 타원형 20">
            <a:extLst>
              <a:ext uri="{FF2B5EF4-FFF2-40B4-BE49-F238E27FC236}">
                <a16:creationId xmlns:a16="http://schemas.microsoft.com/office/drawing/2014/main" id="{F2400326-9390-4AE3-8930-B89280182F91}"/>
              </a:ext>
            </a:extLst>
          </p:cNvPr>
          <p:cNvSpPr/>
          <p:nvPr/>
        </p:nvSpPr>
        <p:spPr>
          <a:xfrm>
            <a:off x="8194952" y="2730558"/>
            <a:ext cx="939220" cy="338554"/>
          </a:xfrm>
          <a:prstGeom prst="wedgeEllipseCallout">
            <a:avLst>
              <a:gd name="adj1" fmla="val -23726"/>
              <a:gd name="adj2" fmla="val -1160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Class 9</a:t>
            </a: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B420FF-DAEE-42DB-A02C-54FC3FB776E4}"/>
              </a:ext>
            </a:extLst>
          </p:cNvPr>
          <p:cNvSpPr txBox="1"/>
          <p:nvPr/>
        </p:nvSpPr>
        <p:spPr>
          <a:xfrm>
            <a:off x="4599439" y="2938791"/>
            <a:ext cx="8291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·</a:t>
            </a:r>
          </a:p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9117A6-A141-4523-A943-3FF2D99F189E}"/>
              </a:ext>
            </a:extLst>
          </p:cNvPr>
          <p:cNvSpPr txBox="1"/>
          <p:nvPr/>
        </p:nvSpPr>
        <p:spPr>
          <a:xfrm>
            <a:off x="4596399" y="3050686"/>
            <a:ext cx="8291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·</a:t>
            </a:r>
          </a:p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4E9375-5D97-46B0-B5E5-63F86193D54C}"/>
              </a:ext>
            </a:extLst>
          </p:cNvPr>
          <p:cNvSpPr txBox="1"/>
          <p:nvPr/>
        </p:nvSpPr>
        <p:spPr>
          <a:xfrm>
            <a:off x="4596396" y="2712313"/>
            <a:ext cx="8291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·</a:t>
            </a:r>
          </a:p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4968EA-11DA-4490-863F-E0D53C91F260}"/>
              </a:ext>
            </a:extLst>
          </p:cNvPr>
          <p:cNvSpPr txBox="1"/>
          <p:nvPr/>
        </p:nvSpPr>
        <p:spPr>
          <a:xfrm>
            <a:off x="4596396" y="2828823"/>
            <a:ext cx="8291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·</a:t>
            </a:r>
          </a:p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7F78C6-6F05-4F5A-B2BE-4CC1D6159736}"/>
              </a:ext>
            </a:extLst>
          </p:cNvPr>
          <p:cNvSpPr txBox="1"/>
          <p:nvPr/>
        </p:nvSpPr>
        <p:spPr>
          <a:xfrm>
            <a:off x="4844649" y="3185012"/>
            <a:ext cx="1109538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(</a:t>
            </a:r>
            <a:r>
              <a:rPr lang="ko-KR" alt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생 </a:t>
            </a:r>
            <a:r>
              <a:rPr lang="ko-KR" altLang="en-US" sz="1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략</a:t>
            </a:r>
            <a:r>
              <a:rPr lang="en-US" altLang="ko-KR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)</a:t>
            </a:r>
            <a:endParaRPr lang="en-US" altLang="ko-KR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0ADD776-BE32-43DF-8906-AA8A6F3763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7718" y="4143655"/>
            <a:ext cx="759873" cy="75020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260E5B5-8EF7-4B5D-869F-329ACD1332C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4143" b="41449"/>
          <a:stretch/>
        </p:blipFill>
        <p:spPr>
          <a:xfrm>
            <a:off x="4431593" y="3551917"/>
            <a:ext cx="4162218" cy="55561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9B276B4-47B7-4540-85E9-2AD59908D4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5005" t="41449" b="44412"/>
          <a:stretch/>
        </p:blipFill>
        <p:spPr>
          <a:xfrm>
            <a:off x="5232221" y="4145697"/>
            <a:ext cx="2211708" cy="13416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EA97C89-F759-4E07-BE67-F3DDE546DE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6" t="58916" r="80440" b="26945"/>
          <a:stretch/>
        </p:blipFill>
        <p:spPr>
          <a:xfrm>
            <a:off x="7436067" y="4115553"/>
            <a:ext cx="1107554" cy="13416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48165E5-259F-4D47-B20E-A2AD112C2A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523" t="60915" r="28881" b="24247"/>
          <a:stretch/>
        </p:blipFill>
        <p:spPr>
          <a:xfrm>
            <a:off x="5262035" y="4342732"/>
            <a:ext cx="3260914" cy="1408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FA94017-0F6C-4190-A7CA-C3B21BDF15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08" t="79889" r="60749" b="5273"/>
          <a:stretch/>
        </p:blipFill>
        <p:spPr>
          <a:xfrm>
            <a:off x="5272074" y="4525922"/>
            <a:ext cx="2315848" cy="1408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05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52"/>
    </mc:Choice>
    <mc:Fallback>
      <p:transition spd="slow" advTm="20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63892" y="771302"/>
            <a:ext cx="1800200" cy="1440408"/>
          </a:xfrm>
          <a:prstGeom prst="rect">
            <a:avLst/>
          </a:prstGeom>
        </p:spPr>
        <p:txBody>
          <a:bodyPr anchor="t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계획 </a:t>
            </a:r>
            <a:r>
              <a:rPr lang="en-US" altLang="ko-KR" sz="28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&amp;</a:t>
            </a:r>
          </a:p>
          <a:p>
            <a:pPr marL="0" indent="0" algn="r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일정표</a:t>
            </a:r>
            <a:endParaRPr lang="en-US" altLang="ko-KR" sz="28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FBBED0-C866-4175-9EB8-FD04B4E8E476}"/>
              </a:ext>
            </a:extLst>
          </p:cNvPr>
          <p:cNvSpPr txBox="1"/>
          <p:nvPr/>
        </p:nvSpPr>
        <p:spPr>
          <a:xfrm>
            <a:off x="6588224" y="2636653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57CD898-422A-46E9-A5E8-73A1D64500ED}"/>
              </a:ext>
            </a:extLst>
          </p:cNvPr>
          <p:cNvGrpSpPr/>
          <p:nvPr/>
        </p:nvGrpSpPr>
        <p:grpSpPr>
          <a:xfrm>
            <a:off x="1222104" y="1041741"/>
            <a:ext cx="5212414" cy="3060017"/>
            <a:chOff x="1335454" y="1041741"/>
            <a:chExt cx="5212414" cy="3060017"/>
          </a:xfrm>
        </p:grpSpPr>
        <p:sp>
          <p:nvSpPr>
            <p:cNvPr id="7" name="Trapezoid 18">
              <a:extLst>
                <a:ext uri="{FF2B5EF4-FFF2-40B4-BE49-F238E27FC236}">
                  <a16:creationId xmlns:a16="http://schemas.microsoft.com/office/drawing/2014/main" id="{CA30CB99-4146-414A-A352-DB38B5963DC9}"/>
                </a:ext>
              </a:extLst>
            </p:cNvPr>
            <p:cNvSpPr/>
            <p:nvPr/>
          </p:nvSpPr>
          <p:spPr>
            <a:xfrm rot="5400000">
              <a:off x="3630616" y="1814108"/>
              <a:ext cx="2736052" cy="1518828"/>
            </a:xfrm>
            <a:prstGeom prst="trapezoid">
              <a:avLst>
                <a:gd name="adj" fmla="val 72234"/>
              </a:avLst>
            </a:pr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40812D33-F1AC-45DE-A5F1-C2DB21F991EF}"/>
                </a:ext>
              </a:extLst>
            </p:cNvPr>
            <p:cNvSpPr/>
            <p:nvPr/>
          </p:nvSpPr>
          <p:spPr>
            <a:xfrm>
              <a:off x="5323732" y="1959681"/>
              <a:ext cx="1224136" cy="12241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D1EC334-E8CB-4FA2-8623-82223A32EAB2}"/>
                </a:ext>
              </a:extLst>
            </p:cNvPr>
            <p:cNvGrpSpPr/>
            <p:nvPr/>
          </p:nvGrpSpPr>
          <p:grpSpPr>
            <a:xfrm>
              <a:off x="1335454" y="1041741"/>
              <a:ext cx="540000" cy="3060017"/>
              <a:chOff x="1335454" y="1041741"/>
              <a:chExt cx="540000" cy="3060017"/>
            </a:xfrm>
          </p:grpSpPr>
          <p:sp>
            <p:nvSpPr>
              <p:cNvPr id="8" name="Rounded Rectangle 3">
                <a:extLst>
                  <a:ext uri="{FF2B5EF4-FFF2-40B4-BE49-F238E27FC236}">
                    <a16:creationId xmlns:a16="http://schemas.microsoft.com/office/drawing/2014/main" id="{D5011BD2-84CA-41C5-99A1-E4E39F6D8445}"/>
                  </a:ext>
                </a:extLst>
              </p:cNvPr>
              <p:cNvSpPr/>
              <p:nvPr/>
            </p:nvSpPr>
            <p:spPr>
              <a:xfrm>
                <a:off x="1335454" y="1041741"/>
                <a:ext cx="540000" cy="3060017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8" name="Oval 9">
                <a:extLst>
                  <a:ext uri="{FF2B5EF4-FFF2-40B4-BE49-F238E27FC236}">
                    <a16:creationId xmlns:a16="http://schemas.microsoft.com/office/drawing/2014/main" id="{CAE5EB83-D871-419A-B3DE-6D99B1B991DD}"/>
                  </a:ext>
                </a:extLst>
              </p:cNvPr>
              <p:cNvSpPr/>
              <p:nvPr/>
            </p:nvSpPr>
            <p:spPr>
              <a:xfrm>
                <a:off x="1370052" y="1087502"/>
                <a:ext cx="462096" cy="4620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DD17E8-9CDD-43D2-B504-B1EDD4CC4294}"/>
                  </a:ext>
                </a:extLst>
              </p:cNvPr>
              <p:cNvSpPr txBox="1"/>
              <p:nvPr/>
            </p:nvSpPr>
            <p:spPr>
              <a:xfrm>
                <a:off x="1338381" y="1117720"/>
                <a:ext cx="533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accent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itchFamily="34" charset="0"/>
                  </a:rPr>
                  <a:t>01</a:t>
                </a:r>
                <a:endParaRPr lang="ko-KR" altLang="en-US" sz="2000" b="1" dirty="0">
                  <a:solidFill>
                    <a:schemeClr val="accen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949A796-C2A4-42FE-A78C-B0FB8BE904FA}"/>
                  </a:ext>
                </a:extLst>
              </p:cNvPr>
              <p:cNvSpPr txBox="1"/>
              <p:nvPr/>
            </p:nvSpPr>
            <p:spPr>
              <a:xfrm rot="16200000">
                <a:off x="565842" y="2671788"/>
                <a:ext cx="2062103" cy="30777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itchFamily="34" charset="0"/>
                  </a:rPr>
                  <a:t>서명데이터셋</a:t>
                </a:r>
                <a:endParaRPr lang="en-US" altLang="ko-KR" sz="1400" b="1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endParaRPr>
              </a:p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itchFamily="34" charset="0"/>
                  </a:rPr>
                  <a:t> </a:t>
                </a:r>
                <a:endParaRPr lang="en-US" altLang="ko-KR" sz="1000" b="1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endParaRPr>
              </a:p>
              <a:p>
                <a:pPr algn="ctr"/>
                <a:r>
                  <a:rPr lang="ko-KR" altLang="en-US" sz="1400" b="1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itchFamily="34" charset="0"/>
                  </a:rPr>
                  <a:t>제작</a:t>
                </a: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53FD593-CF21-4CA9-9D26-E15F1FB21A55}"/>
                </a:ext>
              </a:extLst>
            </p:cNvPr>
            <p:cNvGrpSpPr/>
            <p:nvPr/>
          </p:nvGrpSpPr>
          <p:grpSpPr>
            <a:xfrm>
              <a:off x="2123706" y="1041741"/>
              <a:ext cx="543088" cy="3060017"/>
              <a:chOff x="2231158" y="1041741"/>
              <a:chExt cx="543088" cy="3060017"/>
            </a:xfrm>
          </p:grpSpPr>
          <p:sp>
            <p:nvSpPr>
              <p:cNvPr id="10" name="Rounded Rectangle 6">
                <a:extLst>
                  <a:ext uri="{FF2B5EF4-FFF2-40B4-BE49-F238E27FC236}">
                    <a16:creationId xmlns:a16="http://schemas.microsoft.com/office/drawing/2014/main" id="{4E86A6FB-2E5F-45EE-B468-6008A96BFA37}"/>
                  </a:ext>
                </a:extLst>
              </p:cNvPr>
              <p:cNvSpPr/>
              <p:nvPr/>
            </p:nvSpPr>
            <p:spPr>
              <a:xfrm>
                <a:off x="2234246" y="1041741"/>
                <a:ext cx="540000" cy="3060017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DD1533E-1395-46C8-96A0-44193568971C}"/>
                  </a:ext>
                </a:extLst>
              </p:cNvPr>
              <p:cNvSpPr/>
              <p:nvPr/>
            </p:nvSpPr>
            <p:spPr>
              <a:xfrm>
                <a:off x="2273198" y="1087502"/>
                <a:ext cx="462096" cy="4620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61F0AD-56A0-4F14-9CE0-5ECA7D9769D5}"/>
                  </a:ext>
                </a:extLst>
              </p:cNvPr>
              <p:cNvSpPr txBox="1"/>
              <p:nvPr/>
            </p:nvSpPr>
            <p:spPr>
              <a:xfrm>
                <a:off x="2231158" y="1117720"/>
                <a:ext cx="53352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accent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itchFamily="34" charset="0"/>
                  </a:rPr>
                  <a:t>02		</a:t>
                </a:r>
                <a:endParaRPr lang="ko-KR" altLang="en-US" sz="2000" b="1" dirty="0">
                  <a:solidFill>
                    <a:schemeClr val="accen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8CA015B-B00B-46D5-900E-F07407B590E5}"/>
                  </a:ext>
                </a:extLst>
              </p:cNvPr>
              <p:cNvSpPr txBox="1"/>
              <p:nvPr/>
            </p:nvSpPr>
            <p:spPr>
              <a:xfrm rot="16200000">
                <a:off x="1365475" y="2653167"/>
                <a:ext cx="2277547" cy="30777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itchFamily="34" charset="0"/>
                  </a:rPr>
                  <a:t>서명입력</a:t>
                </a:r>
                <a:r>
                  <a:rPr lang="en-US" altLang="ko-KR" sz="1400" b="1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itchFamily="34" charset="0"/>
                  </a:rPr>
                  <a:t>UI</a:t>
                </a:r>
                <a:r>
                  <a:rPr lang="ko-KR" altLang="en-US" sz="1400" b="1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itchFamily="34" charset="0"/>
                  </a:rPr>
                  <a:t> </a:t>
                </a:r>
                <a:endParaRPr lang="en-US" altLang="ko-KR" sz="1400" b="1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endParaRPr>
              </a:p>
              <a:p>
                <a:pPr algn="ctr"/>
                <a:r>
                  <a:rPr lang="ko-KR" altLang="en-US" sz="1400" b="1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itchFamily="34" charset="0"/>
                  </a:rPr>
                  <a:t>어플</a:t>
                </a:r>
                <a:endParaRPr lang="en-US" altLang="ko-KR" sz="1400" b="1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endParaRPr>
              </a:p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itchFamily="34" charset="0"/>
                  </a:rPr>
                  <a:t> </a:t>
                </a:r>
                <a:endParaRPr lang="en-US" altLang="ko-KR" sz="1000" b="1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endParaRPr>
              </a:p>
              <a:p>
                <a:pPr algn="ctr"/>
                <a:r>
                  <a:rPr lang="ko-KR" altLang="en-US" sz="1400" b="1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itchFamily="34" charset="0"/>
                  </a:rPr>
                  <a:t>개발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8BF6D10-EFCD-4949-A787-07DD2D75FC77}"/>
                </a:ext>
              </a:extLst>
            </p:cNvPr>
            <p:cNvGrpSpPr/>
            <p:nvPr/>
          </p:nvGrpSpPr>
          <p:grpSpPr>
            <a:xfrm>
              <a:off x="2915046" y="1041741"/>
              <a:ext cx="540000" cy="3060017"/>
              <a:chOff x="2986213" y="1041741"/>
              <a:chExt cx="540000" cy="3060017"/>
            </a:xfrm>
          </p:grpSpPr>
          <p:sp>
            <p:nvSpPr>
              <p:cNvPr id="11" name="Rounded Rectangle 7">
                <a:extLst>
                  <a:ext uri="{FF2B5EF4-FFF2-40B4-BE49-F238E27FC236}">
                    <a16:creationId xmlns:a16="http://schemas.microsoft.com/office/drawing/2014/main" id="{D4F5E18E-F33F-4215-B873-B77C4D523C86}"/>
                  </a:ext>
                </a:extLst>
              </p:cNvPr>
              <p:cNvSpPr/>
              <p:nvPr/>
            </p:nvSpPr>
            <p:spPr>
              <a:xfrm>
                <a:off x="2986213" y="1041741"/>
                <a:ext cx="540000" cy="3060017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B474647-E070-4DD1-8F77-35F3C7DD809C}"/>
                  </a:ext>
                </a:extLst>
              </p:cNvPr>
              <p:cNvSpPr/>
              <p:nvPr/>
            </p:nvSpPr>
            <p:spPr>
              <a:xfrm>
                <a:off x="3025165" y="1087502"/>
                <a:ext cx="462096" cy="4620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08E72F-50BC-4434-B1FC-2D253C5594EB}"/>
                  </a:ext>
                </a:extLst>
              </p:cNvPr>
              <p:cNvSpPr txBox="1"/>
              <p:nvPr/>
            </p:nvSpPr>
            <p:spPr>
              <a:xfrm>
                <a:off x="2991084" y="1112455"/>
                <a:ext cx="5294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accent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itchFamily="34" charset="0"/>
                  </a:rPr>
                  <a:t>03</a:t>
                </a:r>
                <a:endParaRPr lang="ko-KR" altLang="en-US" sz="2000" b="1" dirty="0">
                  <a:solidFill>
                    <a:schemeClr val="accen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795368-F003-4767-BF2B-B60D7910833E}"/>
                  </a:ext>
                </a:extLst>
              </p:cNvPr>
              <p:cNvSpPr txBox="1"/>
              <p:nvPr/>
            </p:nvSpPr>
            <p:spPr>
              <a:xfrm rot="16200000">
                <a:off x="2117441" y="2653168"/>
                <a:ext cx="2277547" cy="30777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itchFamily="34" charset="0"/>
                  </a:rPr>
                  <a:t>서명 이미지 </a:t>
                </a:r>
                <a:r>
                  <a:rPr lang="en-US" altLang="ko-KR" sz="1400" b="1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itchFamily="34" charset="0"/>
                  </a:rPr>
                  <a:t>DB</a:t>
                </a:r>
              </a:p>
              <a:p>
                <a:pPr algn="ctr"/>
                <a:endParaRPr lang="en-US" altLang="ko-KR" sz="1000" b="1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endParaRPr>
              </a:p>
              <a:p>
                <a:pPr algn="ctr"/>
                <a:r>
                  <a:rPr lang="ko-KR" altLang="en-US" sz="1400" b="1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itchFamily="34" charset="0"/>
                  </a:rPr>
                  <a:t>구축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5152AA3-8FF6-4861-97AF-61ECB677C729}"/>
                </a:ext>
              </a:extLst>
            </p:cNvPr>
            <p:cNvGrpSpPr/>
            <p:nvPr/>
          </p:nvGrpSpPr>
          <p:grpSpPr>
            <a:xfrm>
              <a:off x="3726103" y="1041741"/>
              <a:ext cx="567564" cy="3060017"/>
              <a:chOff x="3726103" y="1041741"/>
              <a:chExt cx="567564" cy="3060017"/>
            </a:xfrm>
          </p:grpSpPr>
          <p:sp>
            <p:nvSpPr>
              <p:cNvPr id="12" name="Rounded Rectangle 8">
                <a:extLst>
                  <a:ext uri="{FF2B5EF4-FFF2-40B4-BE49-F238E27FC236}">
                    <a16:creationId xmlns:a16="http://schemas.microsoft.com/office/drawing/2014/main" id="{BB0ED76E-A2FC-4F68-A018-95D758F1771C}"/>
                  </a:ext>
                </a:extLst>
              </p:cNvPr>
              <p:cNvSpPr/>
              <p:nvPr/>
            </p:nvSpPr>
            <p:spPr>
              <a:xfrm>
                <a:off x="3738180" y="1041741"/>
                <a:ext cx="540000" cy="3060017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6BE236B-4F47-4F60-AF79-99AF24E6A329}"/>
                  </a:ext>
                </a:extLst>
              </p:cNvPr>
              <p:cNvSpPr/>
              <p:nvPr/>
            </p:nvSpPr>
            <p:spPr>
              <a:xfrm>
                <a:off x="3777132" y="1087502"/>
                <a:ext cx="462096" cy="4620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96B06-B0FF-43C1-B2A0-4816FEDBF329}"/>
                  </a:ext>
                </a:extLst>
              </p:cNvPr>
              <p:cNvSpPr txBox="1"/>
              <p:nvPr/>
            </p:nvSpPr>
            <p:spPr>
              <a:xfrm>
                <a:off x="3726103" y="1106184"/>
                <a:ext cx="5675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accent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itchFamily="34" charset="0"/>
                  </a:rPr>
                  <a:t>04</a:t>
                </a:r>
                <a:endParaRPr lang="ko-KR" altLang="en-US" sz="2000" b="1" dirty="0">
                  <a:solidFill>
                    <a:schemeClr val="accen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3A349C-4FB1-4F0E-A575-232117916372}"/>
                  </a:ext>
                </a:extLst>
              </p:cNvPr>
              <p:cNvSpPr txBox="1"/>
              <p:nvPr/>
            </p:nvSpPr>
            <p:spPr>
              <a:xfrm rot="16200000">
                <a:off x="2884798" y="2653169"/>
                <a:ext cx="2246769" cy="30777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itchFamily="34" charset="0"/>
                  </a:rPr>
                  <a:t>모델 학습</a:t>
                </a:r>
                <a:endParaRPr lang="en-US" altLang="ko-KR" sz="1400" b="1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endParaRPr>
              </a:p>
              <a:p>
                <a:pPr algn="ctr"/>
                <a:endParaRPr lang="en-US" altLang="ko-KR" sz="1100" b="1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endParaRPr>
              </a:p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itchFamily="34" charset="0"/>
                  </a:rPr>
                  <a:t>&amp;</a:t>
                </a:r>
              </a:p>
              <a:p>
                <a:pPr algn="ctr"/>
                <a:r>
                  <a:rPr lang="en-US" altLang="ko-KR" sz="1100" b="1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itchFamily="34" charset="0"/>
                  </a:rPr>
                  <a:t> </a:t>
                </a:r>
              </a:p>
              <a:p>
                <a:pPr algn="ctr"/>
                <a:r>
                  <a:rPr lang="ko-KR" altLang="en-US" sz="1400" b="1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itchFamily="34" charset="0"/>
                  </a:rPr>
                  <a:t>테스트</a:t>
                </a:r>
                <a:endParaRPr lang="en-US" altLang="ko-KR" sz="1400" b="1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endParaRPr>
              </a:p>
            </p:txBody>
          </p:sp>
        </p:grpSp>
        <p:pic>
          <p:nvPicPr>
            <p:cNvPr id="40" name="그림 39" descr="부분적으로 선택 표시된 클립보드">
              <a:extLst>
                <a:ext uri="{FF2B5EF4-FFF2-40B4-BE49-F238E27FC236}">
                  <a16:creationId xmlns:a16="http://schemas.microsoft.com/office/drawing/2014/main" id="{FC5804D3-0750-4ADB-A2BD-4B87A2185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536688" y="2133384"/>
              <a:ext cx="796159" cy="838416"/>
            </a:xfrm>
            <a:prstGeom prst="rect">
              <a:avLst/>
            </a:prstGeom>
          </p:spPr>
        </p:pic>
      </p:grp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6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3"/>
    </mc:Choice>
    <mc:Fallback>
      <p:transition spd="slow" advTm="6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165509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63892" y="771302"/>
            <a:ext cx="1800200" cy="1440408"/>
          </a:xfrm>
          <a:prstGeom prst="rect">
            <a:avLst/>
          </a:prstGeom>
        </p:spPr>
        <p:txBody>
          <a:bodyPr anchor="t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800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계획</a:t>
            </a:r>
            <a:r>
              <a:rPr lang="en-US" altLang="ko-KR" sz="2800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&amp;</a:t>
            </a:r>
          </a:p>
          <a:p>
            <a:pPr marL="0" indent="0" algn="r">
              <a:buNone/>
            </a:pPr>
            <a:r>
              <a:rPr lang="en-US" altLang="ko-KR" sz="2800" b="1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일정</a:t>
            </a:r>
            <a:r>
              <a:rPr lang="ko-KR" altLang="en-US" sz="28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표</a:t>
            </a:r>
            <a:endParaRPr lang="en-US" altLang="ko-KR" sz="28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5143E49-C5DB-41E1-93EA-E87535AF726F}"/>
              </a:ext>
            </a:extLst>
          </p:cNvPr>
          <p:cNvGrpSpPr/>
          <p:nvPr/>
        </p:nvGrpSpPr>
        <p:grpSpPr>
          <a:xfrm>
            <a:off x="2627212" y="1276534"/>
            <a:ext cx="2776804" cy="508288"/>
            <a:chOff x="2043121" y="1348797"/>
            <a:chExt cx="2776804" cy="508288"/>
          </a:xfrm>
        </p:grpSpPr>
        <p:sp>
          <p:nvSpPr>
            <p:cNvPr id="22" name="Teardrop 1">
              <a:extLst>
                <a:ext uri="{FF2B5EF4-FFF2-40B4-BE49-F238E27FC236}">
                  <a16:creationId xmlns:a16="http://schemas.microsoft.com/office/drawing/2014/main" id="{E32E7C95-4AC5-4BCB-ACB4-773BE9FBA565}"/>
                </a:ext>
              </a:extLst>
            </p:cNvPr>
            <p:cNvSpPr/>
            <p:nvPr/>
          </p:nvSpPr>
          <p:spPr>
            <a:xfrm rot="18805991">
              <a:off x="2041810" y="1350108"/>
              <a:ext cx="506622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Teardrop 1">
              <a:extLst>
                <a:ext uri="{FF2B5EF4-FFF2-40B4-BE49-F238E27FC236}">
                  <a16:creationId xmlns:a16="http://schemas.microsoft.com/office/drawing/2014/main" id="{59B56319-52D8-4DDC-9F74-8609D82B5620}"/>
                </a:ext>
              </a:extLst>
            </p:cNvPr>
            <p:cNvSpPr/>
            <p:nvPr/>
          </p:nvSpPr>
          <p:spPr>
            <a:xfrm rot="18805991">
              <a:off x="2362801" y="1351774"/>
              <a:ext cx="506622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Teardrop 1">
              <a:extLst>
                <a:ext uri="{FF2B5EF4-FFF2-40B4-BE49-F238E27FC236}">
                  <a16:creationId xmlns:a16="http://schemas.microsoft.com/office/drawing/2014/main" id="{8D386BE9-4615-49C9-8C29-5F940B9EEC27}"/>
                </a:ext>
              </a:extLst>
            </p:cNvPr>
            <p:cNvSpPr/>
            <p:nvPr/>
          </p:nvSpPr>
          <p:spPr>
            <a:xfrm rot="18805991">
              <a:off x="2683792" y="1351773"/>
              <a:ext cx="506622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Teardrop 1">
              <a:extLst>
                <a:ext uri="{FF2B5EF4-FFF2-40B4-BE49-F238E27FC236}">
                  <a16:creationId xmlns:a16="http://schemas.microsoft.com/office/drawing/2014/main" id="{CC26C082-8386-4E46-A725-127A8D90E14B}"/>
                </a:ext>
              </a:extLst>
            </p:cNvPr>
            <p:cNvSpPr/>
            <p:nvPr/>
          </p:nvSpPr>
          <p:spPr>
            <a:xfrm rot="18805991">
              <a:off x="3004783" y="1350109"/>
              <a:ext cx="506622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Teardrop 1">
              <a:extLst>
                <a:ext uri="{FF2B5EF4-FFF2-40B4-BE49-F238E27FC236}">
                  <a16:creationId xmlns:a16="http://schemas.microsoft.com/office/drawing/2014/main" id="{F49CBF52-F7DD-4655-866A-621CBC602F63}"/>
                </a:ext>
              </a:extLst>
            </p:cNvPr>
            <p:cNvSpPr/>
            <p:nvPr/>
          </p:nvSpPr>
          <p:spPr>
            <a:xfrm rot="18805991">
              <a:off x="3331280" y="1347619"/>
              <a:ext cx="497868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ardrop 1">
              <a:extLst>
                <a:ext uri="{FF2B5EF4-FFF2-40B4-BE49-F238E27FC236}">
                  <a16:creationId xmlns:a16="http://schemas.microsoft.com/office/drawing/2014/main" id="{D7A18C6D-6F32-4721-8BF1-6FE0CDE83B4E}"/>
                </a:ext>
              </a:extLst>
            </p:cNvPr>
            <p:cNvSpPr/>
            <p:nvPr/>
          </p:nvSpPr>
          <p:spPr>
            <a:xfrm rot="18805991">
              <a:off x="3660516" y="1347620"/>
              <a:ext cx="497868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Teardrop 1">
              <a:extLst>
                <a:ext uri="{FF2B5EF4-FFF2-40B4-BE49-F238E27FC236}">
                  <a16:creationId xmlns:a16="http://schemas.microsoft.com/office/drawing/2014/main" id="{ED070F0B-F610-4CA2-ADD8-65DA33D61076}"/>
                </a:ext>
              </a:extLst>
            </p:cNvPr>
            <p:cNvSpPr/>
            <p:nvPr/>
          </p:nvSpPr>
          <p:spPr>
            <a:xfrm rot="18805991">
              <a:off x="3989752" y="1347620"/>
              <a:ext cx="497868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Teardrop 1">
              <a:extLst>
                <a:ext uri="{FF2B5EF4-FFF2-40B4-BE49-F238E27FC236}">
                  <a16:creationId xmlns:a16="http://schemas.microsoft.com/office/drawing/2014/main" id="{465FD2C5-018A-468A-95F0-653F27F33F44}"/>
                </a:ext>
              </a:extLst>
            </p:cNvPr>
            <p:cNvSpPr/>
            <p:nvPr/>
          </p:nvSpPr>
          <p:spPr>
            <a:xfrm rot="18805991">
              <a:off x="4318991" y="1349283"/>
              <a:ext cx="497868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5332027-4D76-4D4B-A365-B6B71D0B831D}"/>
              </a:ext>
            </a:extLst>
          </p:cNvPr>
          <p:cNvSpPr txBox="1"/>
          <p:nvPr/>
        </p:nvSpPr>
        <p:spPr>
          <a:xfrm>
            <a:off x="931080" y="1900845"/>
            <a:ext cx="167917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32AEB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서명 이미지 </a:t>
            </a:r>
            <a:r>
              <a:rPr lang="en-US" altLang="ko-KR" sz="1400" b="1" dirty="0">
                <a:solidFill>
                  <a:srgbClr val="32AEB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DB</a:t>
            </a:r>
            <a:endParaRPr lang="en-US" altLang="ko-KR" sz="1000" b="1" dirty="0">
              <a:solidFill>
                <a:srgbClr val="32AEB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400" b="1" dirty="0">
                <a:solidFill>
                  <a:srgbClr val="32AEB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구축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C77CCC5-CBB4-42EF-8DF1-29CC400318EB}"/>
              </a:ext>
            </a:extLst>
          </p:cNvPr>
          <p:cNvGrpSpPr/>
          <p:nvPr/>
        </p:nvGrpSpPr>
        <p:grpSpPr>
          <a:xfrm>
            <a:off x="2627212" y="1885754"/>
            <a:ext cx="2776804" cy="508288"/>
            <a:chOff x="2043121" y="1348797"/>
            <a:chExt cx="2776804" cy="508288"/>
          </a:xfrm>
        </p:grpSpPr>
        <p:sp>
          <p:nvSpPr>
            <p:cNvPr id="34" name="Teardrop 1">
              <a:extLst>
                <a:ext uri="{FF2B5EF4-FFF2-40B4-BE49-F238E27FC236}">
                  <a16:creationId xmlns:a16="http://schemas.microsoft.com/office/drawing/2014/main" id="{53AFF20B-5A98-40C2-9AF4-5B52F32DA1B0}"/>
                </a:ext>
              </a:extLst>
            </p:cNvPr>
            <p:cNvSpPr/>
            <p:nvPr/>
          </p:nvSpPr>
          <p:spPr>
            <a:xfrm rot="18805991">
              <a:off x="2041810" y="1350108"/>
              <a:ext cx="506622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ardrop 1">
              <a:extLst>
                <a:ext uri="{FF2B5EF4-FFF2-40B4-BE49-F238E27FC236}">
                  <a16:creationId xmlns:a16="http://schemas.microsoft.com/office/drawing/2014/main" id="{81C46A34-B19D-4093-B37F-3388D5317A32}"/>
                </a:ext>
              </a:extLst>
            </p:cNvPr>
            <p:cNvSpPr/>
            <p:nvPr/>
          </p:nvSpPr>
          <p:spPr>
            <a:xfrm rot="18805991">
              <a:off x="2362801" y="1351774"/>
              <a:ext cx="506622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Teardrop 1">
              <a:extLst>
                <a:ext uri="{FF2B5EF4-FFF2-40B4-BE49-F238E27FC236}">
                  <a16:creationId xmlns:a16="http://schemas.microsoft.com/office/drawing/2014/main" id="{B8668FE8-0CBE-4FE6-9BAF-8BD62D3F8984}"/>
                </a:ext>
              </a:extLst>
            </p:cNvPr>
            <p:cNvSpPr/>
            <p:nvPr/>
          </p:nvSpPr>
          <p:spPr>
            <a:xfrm rot="18805991">
              <a:off x="2683792" y="1351773"/>
              <a:ext cx="506622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Teardrop 1">
              <a:extLst>
                <a:ext uri="{FF2B5EF4-FFF2-40B4-BE49-F238E27FC236}">
                  <a16:creationId xmlns:a16="http://schemas.microsoft.com/office/drawing/2014/main" id="{7CC3D6E5-FE18-4B66-B0C1-3CC1E8DC6B51}"/>
                </a:ext>
              </a:extLst>
            </p:cNvPr>
            <p:cNvSpPr/>
            <p:nvPr/>
          </p:nvSpPr>
          <p:spPr>
            <a:xfrm rot="18805991">
              <a:off x="3004783" y="1350109"/>
              <a:ext cx="506622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Teardrop 1">
              <a:extLst>
                <a:ext uri="{FF2B5EF4-FFF2-40B4-BE49-F238E27FC236}">
                  <a16:creationId xmlns:a16="http://schemas.microsoft.com/office/drawing/2014/main" id="{A7E5BC5B-1FBA-43AE-B7AA-1DECF34FE2B0}"/>
                </a:ext>
              </a:extLst>
            </p:cNvPr>
            <p:cNvSpPr/>
            <p:nvPr/>
          </p:nvSpPr>
          <p:spPr>
            <a:xfrm rot="18805991">
              <a:off x="3331280" y="1347619"/>
              <a:ext cx="497868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Teardrop 1">
              <a:extLst>
                <a:ext uri="{FF2B5EF4-FFF2-40B4-BE49-F238E27FC236}">
                  <a16:creationId xmlns:a16="http://schemas.microsoft.com/office/drawing/2014/main" id="{D647AEB7-C4B4-4E41-85C3-05DAAD54851D}"/>
                </a:ext>
              </a:extLst>
            </p:cNvPr>
            <p:cNvSpPr/>
            <p:nvPr/>
          </p:nvSpPr>
          <p:spPr>
            <a:xfrm rot="18805991">
              <a:off x="3660516" y="1347620"/>
              <a:ext cx="497868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Teardrop 1">
              <a:extLst>
                <a:ext uri="{FF2B5EF4-FFF2-40B4-BE49-F238E27FC236}">
                  <a16:creationId xmlns:a16="http://schemas.microsoft.com/office/drawing/2014/main" id="{A274DA4B-A7AE-4C28-96E3-AC7EC8EB9DAB}"/>
                </a:ext>
              </a:extLst>
            </p:cNvPr>
            <p:cNvSpPr/>
            <p:nvPr/>
          </p:nvSpPr>
          <p:spPr>
            <a:xfrm rot="18805991">
              <a:off x="3989752" y="1347620"/>
              <a:ext cx="497868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Teardrop 1">
              <a:extLst>
                <a:ext uri="{FF2B5EF4-FFF2-40B4-BE49-F238E27FC236}">
                  <a16:creationId xmlns:a16="http://schemas.microsoft.com/office/drawing/2014/main" id="{70428E3C-33B0-44B9-B04F-0A11EAD2D4C3}"/>
                </a:ext>
              </a:extLst>
            </p:cNvPr>
            <p:cNvSpPr/>
            <p:nvPr/>
          </p:nvSpPr>
          <p:spPr>
            <a:xfrm rot="18805991">
              <a:off x="4318991" y="1349283"/>
              <a:ext cx="497868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275058A-46A7-488E-9DC1-0D5A91ECDE05}"/>
              </a:ext>
            </a:extLst>
          </p:cNvPr>
          <p:cNvGrpSpPr/>
          <p:nvPr/>
        </p:nvGrpSpPr>
        <p:grpSpPr>
          <a:xfrm>
            <a:off x="2627212" y="2494974"/>
            <a:ext cx="2776804" cy="508288"/>
            <a:chOff x="2043121" y="1348797"/>
            <a:chExt cx="2776804" cy="508288"/>
          </a:xfrm>
        </p:grpSpPr>
        <p:sp>
          <p:nvSpPr>
            <p:cNvPr id="43" name="Teardrop 1">
              <a:extLst>
                <a:ext uri="{FF2B5EF4-FFF2-40B4-BE49-F238E27FC236}">
                  <a16:creationId xmlns:a16="http://schemas.microsoft.com/office/drawing/2014/main" id="{B1A33695-3209-457F-8EF2-BFA28CF49ED4}"/>
                </a:ext>
              </a:extLst>
            </p:cNvPr>
            <p:cNvSpPr/>
            <p:nvPr/>
          </p:nvSpPr>
          <p:spPr>
            <a:xfrm rot="18805991">
              <a:off x="2041810" y="1350108"/>
              <a:ext cx="506622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ardrop 1">
              <a:extLst>
                <a:ext uri="{FF2B5EF4-FFF2-40B4-BE49-F238E27FC236}">
                  <a16:creationId xmlns:a16="http://schemas.microsoft.com/office/drawing/2014/main" id="{29D7C26E-0041-4F63-AE5C-D8182DDBCEB3}"/>
                </a:ext>
              </a:extLst>
            </p:cNvPr>
            <p:cNvSpPr/>
            <p:nvPr/>
          </p:nvSpPr>
          <p:spPr>
            <a:xfrm rot="18805991">
              <a:off x="2362801" y="1351774"/>
              <a:ext cx="506622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Teardrop 1">
              <a:extLst>
                <a:ext uri="{FF2B5EF4-FFF2-40B4-BE49-F238E27FC236}">
                  <a16:creationId xmlns:a16="http://schemas.microsoft.com/office/drawing/2014/main" id="{BEB4DA71-AD21-4568-8837-02E4386808BF}"/>
                </a:ext>
              </a:extLst>
            </p:cNvPr>
            <p:cNvSpPr/>
            <p:nvPr/>
          </p:nvSpPr>
          <p:spPr>
            <a:xfrm rot="18805991">
              <a:off x="2683792" y="1351773"/>
              <a:ext cx="506622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ardrop 1">
              <a:extLst>
                <a:ext uri="{FF2B5EF4-FFF2-40B4-BE49-F238E27FC236}">
                  <a16:creationId xmlns:a16="http://schemas.microsoft.com/office/drawing/2014/main" id="{9B4850A0-2EF4-4D55-9A49-1563DA5C529D}"/>
                </a:ext>
              </a:extLst>
            </p:cNvPr>
            <p:cNvSpPr/>
            <p:nvPr/>
          </p:nvSpPr>
          <p:spPr>
            <a:xfrm rot="18805991">
              <a:off x="3004783" y="1350109"/>
              <a:ext cx="506622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Teardrop 1">
              <a:extLst>
                <a:ext uri="{FF2B5EF4-FFF2-40B4-BE49-F238E27FC236}">
                  <a16:creationId xmlns:a16="http://schemas.microsoft.com/office/drawing/2014/main" id="{49557716-0660-4741-A6B0-446D04AB1AB6}"/>
                </a:ext>
              </a:extLst>
            </p:cNvPr>
            <p:cNvSpPr/>
            <p:nvPr/>
          </p:nvSpPr>
          <p:spPr>
            <a:xfrm rot="18805991">
              <a:off x="3331280" y="1347619"/>
              <a:ext cx="497868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ardrop 1">
              <a:extLst>
                <a:ext uri="{FF2B5EF4-FFF2-40B4-BE49-F238E27FC236}">
                  <a16:creationId xmlns:a16="http://schemas.microsoft.com/office/drawing/2014/main" id="{23B58932-DE2C-4D6D-A602-2405BCE1758C}"/>
                </a:ext>
              </a:extLst>
            </p:cNvPr>
            <p:cNvSpPr/>
            <p:nvPr/>
          </p:nvSpPr>
          <p:spPr>
            <a:xfrm rot="18805991">
              <a:off x="3660516" y="1347620"/>
              <a:ext cx="497868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Teardrop 1">
              <a:extLst>
                <a:ext uri="{FF2B5EF4-FFF2-40B4-BE49-F238E27FC236}">
                  <a16:creationId xmlns:a16="http://schemas.microsoft.com/office/drawing/2014/main" id="{0ECACC7A-E423-414D-B3EA-98412D0B89E6}"/>
                </a:ext>
              </a:extLst>
            </p:cNvPr>
            <p:cNvSpPr/>
            <p:nvPr/>
          </p:nvSpPr>
          <p:spPr>
            <a:xfrm rot="18805991">
              <a:off x="3989752" y="1347620"/>
              <a:ext cx="497868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Teardrop 1">
              <a:extLst>
                <a:ext uri="{FF2B5EF4-FFF2-40B4-BE49-F238E27FC236}">
                  <a16:creationId xmlns:a16="http://schemas.microsoft.com/office/drawing/2014/main" id="{32A150D8-4270-4E44-A9A4-285260C9E29D}"/>
                </a:ext>
              </a:extLst>
            </p:cNvPr>
            <p:cNvSpPr/>
            <p:nvPr/>
          </p:nvSpPr>
          <p:spPr>
            <a:xfrm rot="18805991">
              <a:off x="4318991" y="1349283"/>
              <a:ext cx="497868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A58698C-9D7F-4DDB-BF01-307F029CDDC3}"/>
              </a:ext>
            </a:extLst>
          </p:cNvPr>
          <p:cNvGrpSpPr/>
          <p:nvPr/>
        </p:nvGrpSpPr>
        <p:grpSpPr>
          <a:xfrm>
            <a:off x="2627212" y="3104193"/>
            <a:ext cx="2776804" cy="508288"/>
            <a:chOff x="2043121" y="1348797"/>
            <a:chExt cx="2776804" cy="508288"/>
          </a:xfrm>
          <a:solidFill>
            <a:srgbClr val="32AEB8"/>
          </a:solidFill>
        </p:grpSpPr>
        <p:sp>
          <p:nvSpPr>
            <p:cNvPr id="52" name="Teardrop 1">
              <a:extLst>
                <a:ext uri="{FF2B5EF4-FFF2-40B4-BE49-F238E27FC236}">
                  <a16:creationId xmlns:a16="http://schemas.microsoft.com/office/drawing/2014/main" id="{51F8C95E-5F86-4C94-930B-890A5B90B2BC}"/>
                </a:ext>
              </a:extLst>
            </p:cNvPr>
            <p:cNvSpPr/>
            <p:nvPr/>
          </p:nvSpPr>
          <p:spPr>
            <a:xfrm rot="18805991">
              <a:off x="2041810" y="1350108"/>
              <a:ext cx="506622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ardrop 1">
              <a:extLst>
                <a:ext uri="{FF2B5EF4-FFF2-40B4-BE49-F238E27FC236}">
                  <a16:creationId xmlns:a16="http://schemas.microsoft.com/office/drawing/2014/main" id="{C0CB93C7-486C-4D31-AE99-4EEF5C173647}"/>
                </a:ext>
              </a:extLst>
            </p:cNvPr>
            <p:cNvSpPr/>
            <p:nvPr/>
          </p:nvSpPr>
          <p:spPr>
            <a:xfrm rot="18805991">
              <a:off x="2362801" y="1351774"/>
              <a:ext cx="506622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Teardrop 1">
              <a:extLst>
                <a:ext uri="{FF2B5EF4-FFF2-40B4-BE49-F238E27FC236}">
                  <a16:creationId xmlns:a16="http://schemas.microsoft.com/office/drawing/2014/main" id="{6F1956C4-7FCF-43DA-929F-AA3A1C1CAE8E}"/>
                </a:ext>
              </a:extLst>
            </p:cNvPr>
            <p:cNvSpPr/>
            <p:nvPr/>
          </p:nvSpPr>
          <p:spPr>
            <a:xfrm rot="18805991">
              <a:off x="2683792" y="1351773"/>
              <a:ext cx="506622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Teardrop 1">
              <a:extLst>
                <a:ext uri="{FF2B5EF4-FFF2-40B4-BE49-F238E27FC236}">
                  <a16:creationId xmlns:a16="http://schemas.microsoft.com/office/drawing/2014/main" id="{E4DDE072-968C-4592-9BB2-30C1F5743327}"/>
                </a:ext>
              </a:extLst>
            </p:cNvPr>
            <p:cNvSpPr/>
            <p:nvPr/>
          </p:nvSpPr>
          <p:spPr>
            <a:xfrm rot="18805991">
              <a:off x="3004783" y="1350109"/>
              <a:ext cx="506622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Teardrop 1">
              <a:extLst>
                <a:ext uri="{FF2B5EF4-FFF2-40B4-BE49-F238E27FC236}">
                  <a16:creationId xmlns:a16="http://schemas.microsoft.com/office/drawing/2014/main" id="{2457E41C-AA68-4D79-B771-D7EE25BC7FCA}"/>
                </a:ext>
              </a:extLst>
            </p:cNvPr>
            <p:cNvSpPr/>
            <p:nvPr/>
          </p:nvSpPr>
          <p:spPr>
            <a:xfrm rot="18805991">
              <a:off x="3331280" y="1347619"/>
              <a:ext cx="497868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Teardrop 1">
              <a:extLst>
                <a:ext uri="{FF2B5EF4-FFF2-40B4-BE49-F238E27FC236}">
                  <a16:creationId xmlns:a16="http://schemas.microsoft.com/office/drawing/2014/main" id="{05F8B6A8-9B5D-4FFF-9330-3E4681EF5137}"/>
                </a:ext>
              </a:extLst>
            </p:cNvPr>
            <p:cNvSpPr/>
            <p:nvPr/>
          </p:nvSpPr>
          <p:spPr>
            <a:xfrm rot="18805991">
              <a:off x="3660516" y="1347620"/>
              <a:ext cx="497868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Teardrop 1">
              <a:extLst>
                <a:ext uri="{FF2B5EF4-FFF2-40B4-BE49-F238E27FC236}">
                  <a16:creationId xmlns:a16="http://schemas.microsoft.com/office/drawing/2014/main" id="{04A4FA55-DC04-4F2A-B7AB-C857C8D2719D}"/>
                </a:ext>
              </a:extLst>
            </p:cNvPr>
            <p:cNvSpPr/>
            <p:nvPr/>
          </p:nvSpPr>
          <p:spPr>
            <a:xfrm rot="18805991">
              <a:off x="3989752" y="1347620"/>
              <a:ext cx="497868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Teardrop 1">
              <a:extLst>
                <a:ext uri="{FF2B5EF4-FFF2-40B4-BE49-F238E27FC236}">
                  <a16:creationId xmlns:a16="http://schemas.microsoft.com/office/drawing/2014/main" id="{D2B4F4B7-1852-498D-9069-BC69E7961308}"/>
                </a:ext>
              </a:extLst>
            </p:cNvPr>
            <p:cNvSpPr/>
            <p:nvPr/>
          </p:nvSpPr>
          <p:spPr>
            <a:xfrm rot="18805991">
              <a:off x="4318991" y="1349283"/>
              <a:ext cx="497868" cy="50400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4005F7D-7E10-47EB-8127-910BB2A28C76}"/>
              </a:ext>
            </a:extLst>
          </p:cNvPr>
          <p:cNvSpPr txBox="1"/>
          <p:nvPr/>
        </p:nvSpPr>
        <p:spPr>
          <a:xfrm>
            <a:off x="945954" y="2450574"/>
            <a:ext cx="167917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32AEB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서명 입력 </a:t>
            </a:r>
            <a:r>
              <a:rPr lang="en-US" altLang="ko-KR" sz="1400" b="1" dirty="0">
                <a:solidFill>
                  <a:srgbClr val="32AEB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UI</a:t>
            </a:r>
            <a:r>
              <a:rPr lang="ko-KR" altLang="en-US" sz="1400" b="1" dirty="0">
                <a:solidFill>
                  <a:srgbClr val="32AEB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</a:t>
            </a:r>
            <a:endParaRPr lang="en-US" altLang="ko-KR" sz="1400" b="1" dirty="0">
              <a:solidFill>
                <a:srgbClr val="32AEB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400" b="1" dirty="0">
                <a:solidFill>
                  <a:srgbClr val="32AEB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어플 제작</a:t>
            </a:r>
            <a:endParaRPr lang="en-US" altLang="ko-KR" sz="1000" b="1" dirty="0">
              <a:solidFill>
                <a:srgbClr val="32AEB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0A7E27-896A-417A-8A6A-8C56BCCEA53A}"/>
              </a:ext>
            </a:extLst>
          </p:cNvPr>
          <p:cNvSpPr txBox="1"/>
          <p:nvPr/>
        </p:nvSpPr>
        <p:spPr>
          <a:xfrm>
            <a:off x="883154" y="3168388"/>
            <a:ext cx="1773463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32AEB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모델 학습 및 테스트</a:t>
            </a:r>
            <a:endParaRPr lang="ko-KR" altLang="en-US" sz="1400" b="1" dirty="0">
              <a:solidFill>
                <a:srgbClr val="32AEB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256525-49EC-433C-BD41-9D983382B10F}"/>
              </a:ext>
            </a:extLst>
          </p:cNvPr>
          <p:cNvSpPr txBox="1"/>
          <p:nvPr/>
        </p:nvSpPr>
        <p:spPr>
          <a:xfrm>
            <a:off x="930297" y="1900845"/>
            <a:ext cx="167917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32AEB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서명 이미지 </a:t>
            </a:r>
            <a:r>
              <a:rPr lang="en-US" altLang="ko-KR" sz="1400" b="1" dirty="0">
                <a:solidFill>
                  <a:srgbClr val="32AEB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DB</a:t>
            </a:r>
            <a:endParaRPr lang="en-US" altLang="ko-KR" sz="1000" b="1" dirty="0">
              <a:solidFill>
                <a:srgbClr val="32AEB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400" b="1" dirty="0">
                <a:solidFill>
                  <a:srgbClr val="32AEB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구축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93714C-106A-4FB2-80E9-573A51084C25}"/>
              </a:ext>
            </a:extLst>
          </p:cNvPr>
          <p:cNvSpPr txBox="1"/>
          <p:nvPr/>
        </p:nvSpPr>
        <p:spPr>
          <a:xfrm>
            <a:off x="930297" y="1373467"/>
            <a:ext cx="167917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32AEB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서명 데이터셋 제작</a:t>
            </a:r>
            <a:endParaRPr lang="en-US" altLang="ko-KR" sz="1000" b="1" dirty="0">
              <a:solidFill>
                <a:srgbClr val="32AEB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797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011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114575" y="424319"/>
            <a:ext cx="341830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32AEB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Contents </a:t>
            </a:r>
            <a:endParaRPr lang="en-US" sz="3600" dirty="0">
              <a:solidFill>
                <a:srgbClr val="32AEB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5DDA516-57B9-4744-892B-AEEA582E547E}"/>
              </a:ext>
            </a:extLst>
          </p:cNvPr>
          <p:cNvGrpSpPr/>
          <p:nvPr/>
        </p:nvGrpSpPr>
        <p:grpSpPr>
          <a:xfrm>
            <a:off x="3126085" y="2290573"/>
            <a:ext cx="5262339" cy="768085"/>
            <a:chOff x="3120330" y="2163705"/>
            <a:chExt cx="5262339" cy="768085"/>
          </a:xfrm>
        </p:grpSpPr>
        <p:grpSp>
          <p:nvGrpSpPr>
            <p:cNvPr id="17" name="Group 16"/>
            <p:cNvGrpSpPr/>
            <p:nvPr/>
          </p:nvGrpSpPr>
          <p:grpSpPr>
            <a:xfrm>
              <a:off x="3126085" y="2211790"/>
              <a:ext cx="5256584" cy="720000"/>
              <a:chOff x="3131840" y="1491630"/>
              <a:chExt cx="5256584" cy="576064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9" name="Right Triangle 18"/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3120330" y="2163705"/>
              <a:ext cx="533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02</a:t>
              </a:r>
              <a:endParaRPr lang="ko-KR" altLang="en-US" sz="20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918094" y="225603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중간 진척 상황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27E2EC-20F8-49A6-B266-5D2A8D5C4370}"/>
              </a:ext>
            </a:extLst>
          </p:cNvPr>
          <p:cNvGrpSpPr/>
          <p:nvPr/>
        </p:nvGrpSpPr>
        <p:grpSpPr>
          <a:xfrm>
            <a:off x="3114575" y="3359232"/>
            <a:ext cx="5268094" cy="720000"/>
            <a:chOff x="3108820" y="3051804"/>
            <a:chExt cx="5268094" cy="720000"/>
          </a:xfrm>
        </p:grpSpPr>
        <p:grpSp>
          <p:nvGrpSpPr>
            <p:cNvPr id="20" name="Group 19"/>
            <p:cNvGrpSpPr/>
            <p:nvPr/>
          </p:nvGrpSpPr>
          <p:grpSpPr>
            <a:xfrm>
              <a:off x="3120330" y="3051804"/>
              <a:ext cx="5256584" cy="720000"/>
              <a:chOff x="3131840" y="1491630"/>
              <a:chExt cx="5256584" cy="576064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2" name="Right Triangle 21"/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108820" y="3051804"/>
              <a:ext cx="533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03</a:t>
              </a:r>
              <a:endParaRPr lang="ko-KR" altLang="en-US" sz="20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51840" y="314485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계획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&amp;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일정표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57F8BA-7575-4842-AA3B-21A19154A726}"/>
              </a:ext>
            </a:extLst>
          </p:cNvPr>
          <p:cNvGrpSpPr/>
          <p:nvPr/>
        </p:nvGrpSpPr>
        <p:grpSpPr>
          <a:xfrm>
            <a:off x="3131840" y="1269998"/>
            <a:ext cx="5256584" cy="720000"/>
            <a:chOff x="3131840" y="1269998"/>
            <a:chExt cx="5256584" cy="720000"/>
          </a:xfrm>
        </p:grpSpPr>
        <p:grpSp>
          <p:nvGrpSpPr>
            <p:cNvPr id="6" name="Group 5"/>
            <p:cNvGrpSpPr/>
            <p:nvPr/>
          </p:nvGrpSpPr>
          <p:grpSpPr>
            <a:xfrm>
              <a:off x="3131840" y="1269998"/>
              <a:ext cx="5256584" cy="720000"/>
              <a:chOff x="3131840" y="1491630"/>
              <a:chExt cx="5256584" cy="576064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" name="Right Triangle 4"/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3131840" y="1275606"/>
              <a:ext cx="533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01</a:t>
              </a:r>
              <a:endParaRPr lang="ko-KR" altLang="en-US" sz="20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프로젝트 소개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FD6CE8-D8D3-4F57-96CB-2184B9EF1547}"/>
                </a:ext>
              </a:extLst>
            </p:cNvPr>
            <p:cNvSpPr txBox="1"/>
            <p:nvPr/>
          </p:nvSpPr>
          <p:spPr>
            <a:xfrm>
              <a:off x="3851840" y="1643759"/>
              <a:ext cx="4392567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/>
                </a:rPr>
                <a:t> </a:t>
              </a:r>
              <a:r>
                <a:rPr lang="en-US" altLang="ko-KR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/>
                </a:rPr>
                <a:t>- </a:t>
              </a:r>
              <a:r>
                <a:rPr lang="ko-KR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/>
                </a:rPr>
                <a:t>핵심 기능 </a:t>
              </a:r>
              <a:endPara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4" name="오디오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5"/>
    </mc:Choice>
    <mc:Fallback>
      <p:transition spd="slow" advTm="4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763892" y="771302"/>
            <a:ext cx="1800200" cy="1440408"/>
          </a:xfrm>
          <a:prstGeom prst="rect">
            <a:avLst/>
          </a:prstGeom>
        </p:spPr>
        <p:txBody>
          <a:bodyPr anchor="t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800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프로젝트</a:t>
            </a:r>
            <a:endParaRPr lang="en-US" altLang="ko-KR" sz="2800" b="1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  <a:p>
            <a:pPr marL="0" indent="0" algn="r">
              <a:buNone/>
            </a:pPr>
            <a:r>
              <a:rPr lang="ko-KR" altLang="en-US" sz="2800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소개</a:t>
            </a:r>
            <a:endParaRPr lang="en-US" altLang="ko-KR" sz="28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43EB5EE-B4DE-4842-A892-C2A6C717F95B}"/>
              </a:ext>
            </a:extLst>
          </p:cNvPr>
          <p:cNvGrpSpPr/>
          <p:nvPr/>
        </p:nvGrpSpPr>
        <p:grpSpPr>
          <a:xfrm>
            <a:off x="585216" y="1468235"/>
            <a:ext cx="5806074" cy="2675262"/>
            <a:chOff x="421670" y="1429033"/>
            <a:chExt cx="6684228" cy="3014925"/>
          </a:xfrm>
        </p:grpSpPr>
        <p:sp>
          <p:nvSpPr>
            <p:cNvPr id="8" name="TextBox 7"/>
            <p:cNvSpPr txBox="1"/>
            <p:nvPr/>
          </p:nvSpPr>
          <p:spPr>
            <a:xfrm>
              <a:off x="421670" y="3195125"/>
              <a:ext cx="1734772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태블릿을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이용해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algn="ctr"/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A의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서명을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입력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/>
                </a:rPr>
                <a:t>  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9" name="Rectangle 16"/>
            <p:cNvSpPr/>
            <p:nvPr/>
          </p:nvSpPr>
          <p:spPr>
            <a:xfrm>
              <a:off x="421670" y="4263958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7584" y="2696881"/>
              <a:ext cx="92294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accen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69055" y="2696881"/>
              <a:ext cx="92294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accen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10526" y="2696881"/>
              <a:ext cx="92294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accen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3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51997" y="2696881"/>
              <a:ext cx="92294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accen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/>
                </a:rPr>
                <a:t>4</a:t>
              </a:r>
              <a:endParaRPr lang="en-US" altLang="ko-KR" sz="2400" b="1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6" name="Rectangle 3"/>
            <p:cNvSpPr/>
            <p:nvPr/>
          </p:nvSpPr>
          <p:spPr>
            <a:xfrm>
              <a:off x="1713792" y="2891713"/>
              <a:ext cx="792000" cy="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8" name="Rectangle 11"/>
            <p:cNvSpPr/>
            <p:nvPr/>
          </p:nvSpPr>
          <p:spPr>
            <a:xfrm>
              <a:off x="3355263" y="2891713"/>
              <a:ext cx="792000" cy="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9" name="Rectangle 12"/>
            <p:cNvSpPr/>
            <p:nvPr/>
          </p:nvSpPr>
          <p:spPr>
            <a:xfrm>
              <a:off x="4996734" y="2891713"/>
              <a:ext cx="792000" cy="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21" name="Group 18"/>
            <p:cNvGrpSpPr/>
            <p:nvPr/>
          </p:nvGrpSpPr>
          <p:grpSpPr>
            <a:xfrm>
              <a:off x="2063141" y="1429033"/>
              <a:ext cx="1734772" cy="1252234"/>
              <a:chOff x="2063141" y="1065139"/>
              <a:chExt cx="1734772" cy="125223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2063141" y="2071152"/>
                <a:ext cx="1734772" cy="24622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/>
                  </a:rPr>
                  <a:t>A의</a:t>
                </a: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/>
                  </a:rPr>
                  <a:t> </a:t>
                </a:r>
                <a:r>
                  <a:rPr lang="en-US" altLang="ko-KR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/>
                  </a:rPr>
                  <a:t>서명을</a:t>
                </a: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/>
                  </a:rPr>
                  <a:t> </a:t>
                </a:r>
                <a:r>
                  <a:rPr lang="en-US" altLang="ko-KR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/>
                  </a:rPr>
                  <a:t>DB에</a:t>
                </a: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/>
                  </a:rPr>
                  <a:t> </a:t>
                </a:r>
                <a:r>
                  <a:rPr lang="en-US" altLang="ko-KR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/>
                  </a:rPr>
                  <a:t>저장</a:t>
                </a: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29" name="Rectangle 17"/>
              <p:cNvSpPr/>
              <p:nvPr/>
            </p:nvSpPr>
            <p:spPr>
              <a:xfrm>
                <a:off x="2063141" y="1065139"/>
                <a:ext cx="1734772" cy="1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grpSp>
          <p:nvGrpSpPr>
            <p:cNvPr id="22" name="Group 19"/>
            <p:cNvGrpSpPr/>
            <p:nvPr/>
          </p:nvGrpSpPr>
          <p:grpSpPr>
            <a:xfrm>
              <a:off x="3514342" y="3078912"/>
              <a:ext cx="2115312" cy="1365046"/>
              <a:chOff x="299658" y="2701898"/>
              <a:chExt cx="2115312" cy="1365046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99658" y="2701898"/>
                <a:ext cx="2115312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/>
                  </a:rPr>
                  <a:t>A가</a:t>
                </a:r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/>
                  </a:rPr>
                  <a:t> 서명을 입력 했을 때</a:t>
                </a:r>
              </a:p>
              <a:p>
                <a:pPr algn="ctr"/>
                <a:r>
                  <a:rPr lang="ko-KR" altLang="en-US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/>
                  </a:rPr>
                  <a:t>A의</a:t>
                </a:r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/>
                  </a:rPr>
                  <a:t> 서명이 맞는지 </a:t>
                </a:r>
              </a:p>
              <a:p>
                <a:pPr algn="ctr"/>
                <a:r>
                  <a:rPr lang="ko-KR" altLang="en-US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/>
                  </a:rPr>
                  <a:t>DB에</a:t>
                </a:r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/>
                  </a:rPr>
                  <a:t> 있는 서명과 비교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27" name="Rectangle 21"/>
              <p:cNvSpPr/>
              <p:nvPr/>
            </p:nvSpPr>
            <p:spPr>
              <a:xfrm>
                <a:off x="421670" y="3886944"/>
                <a:ext cx="1734772" cy="1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grpSp>
          <p:nvGrpSpPr>
            <p:cNvPr id="23" name="Group 26"/>
            <p:cNvGrpSpPr/>
            <p:nvPr/>
          </p:nvGrpSpPr>
          <p:grpSpPr>
            <a:xfrm>
              <a:off x="5371126" y="1429033"/>
              <a:ext cx="1734772" cy="1275233"/>
              <a:chOff x="2063141" y="1065139"/>
              <a:chExt cx="1734772" cy="1275233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063141" y="1940262"/>
                <a:ext cx="1734772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/>
                  </a:rPr>
                  <a:t>A의</a:t>
                </a: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/>
                  </a:rPr>
                  <a:t> </a:t>
                </a:r>
                <a:r>
                  <a:rPr lang="en-US" altLang="ko-KR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/>
                  </a:rPr>
                  <a:t>서명과</a:t>
                </a: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/>
                  </a:rPr>
                  <a:t> </a:t>
                </a: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  <a:p>
                <a:pPr algn="ctr"/>
                <a:r>
                  <a:rPr lang="en-US" altLang="ko-KR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/>
                  </a:rPr>
                  <a:t>일치</a:t>
                </a: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/>
                  </a:rPr>
                  <a:t> /</a:t>
                </a:r>
                <a:r>
                  <a:rPr lang="en-US" altLang="ko-KR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/>
                  </a:rPr>
                  <a:t>불일치</a:t>
                </a: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/>
                  </a:rPr>
                  <a:t>   </a:t>
                </a:r>
                <a:r>
                  <a:rPr lang="en-US" altLang="ko-KR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/>
                  </a:rPr>
                  <a:t>판정</a:t>
                </a: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25" name="Rectangle 28"/>
              <p:cNvSpPr/>
              <p:nvPr/>
            </p:nvSpPr>
            <p:spPr>
              <a:xfrm>
                <a:off x="2063141" y="1065139"/>
                <a:ext cx="1734772" cy="1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524" y="1709722"/>
            <a:ext cx="453277" cy="45327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14" y="1737229"/>
            <a:ext cx="446303" cy="44630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13" y="3502427"/>
            <a:ext cx="388614" cy="38861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73" y="3517598"/>
            <a:ext cx="373443" cy="373443"/>
          </a:xfrm>
          <a:prstGeom prst="rect">
            <a:avLst/>
          </a:prstGeom>
        </p:spPr>
      </p:pic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566BE461-C8D9-4BDD-B217-B684BE005A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57578"/>
            <a:ext cx="9144000" cy="288032"/>
          </a:xfrm>
        </p:spPr>
        <p:txBody>
          <a:bodyPr/>
          <a:lstStyle/>
          <a:p>
            <a:pPr algn="just"/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      </a:t>
            </a:r>
            <a:r>
              <a:rPr lang="ko-KR" altLang="en-US" b="1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핵심기능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오디오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39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00"/>
    </mc:Choice>
    <mc:Fallback>
      <p:transition spd="slow" advTm="14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224664"/>
              </p:ext>
            </p:extLst>
          </p:nvPr>
        </p:nvGraphicFramePr>
        <p:xfrm>
          <a:off x="569284" y="1509685"/>
          <a:ext cx="2061896" cy="28034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27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err="1" smtClean="0">
                          <a:solidFill>
                            <a:schemeClr val="bg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Mnist</a:t>
                      </a:r>
                      <a:r>
                        <a:rPr lang="en-US" altLang="ko-KR" sz="1400" kern="1200" dirty="0" smtClean="0">
                          <a:solidFill>
                            <a:schemeClr val="bg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kern="1200" dirty="0" err="1" smtClean="0">
                          <a:solidFill>
                            <a:schemeClr val="bg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데이터셋</a:t>
                      </a:r>
                      <a:endParaRPr lang="ko-KR" altLang="en-US" sz="1400" kern="1200" dirty="0" smtClean="0">
                        <a:solidFill>
                          <a:schemeClr val="bg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1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lt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lt"/>
                        </a:rPr>
                        <a:t>모델</a:t>
                      </a:r>
                      <a:r>
                        <a:rPr lang="en-US" altLang="ko-KR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lt"/>
                        </a:rPr>
                        <a:t> </a:t>
                      </a:r>
                      <a:r>
                        <a:rPr lang="ko-KR" altLang="en-US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lt"/>
                        </a:rPr>
                        <a:t>훈련과</a:t>
                      </a:r>
                      <a:endParaRPr lang="en-US" altLang="ko-KR" sz="1200" dirty="0" smtClean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lt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lt"/>
                        </a:rPr>
                        <a:t> </a:t>
                      </a:r>
                      <a:r>
                        <a:rPr lang="ko-KR" altLang="en-US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lt"/>
                        </a:rPr>
                        <a:t>테스트를</a:t>
                      </a:r>
                      <a:r>
                        <a:rPr lang="en-US" altLang="ko-KR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lt"/>
                        </a:rPr>
                        <a:t> </a:t>
                      </a:r>
                      <a:r>
                        <a:rPr lang="ko-KR" altLang="en-US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lt"/>
                        </a:rPr>
                        <a:t>진행</a:t>
                      </a:r>
                      <a:endParaRPr lang="en-US" altLang="ko-KR" sz="1200" dirty="0" smtClean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Arial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61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61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34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001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angle 13"/>
          <p:cNvSpPr/>
          <p:nvPr/>
        </p:nvSpPr>
        <p:spPr>
          <a:xfrm rot="16200000">
            <a:off x="4404327" y="-4093628"/>
            <a:ext cx="334163" cy="91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Rectangle 13"/>
          <p:cNvSpPr/>
          <p:nvPr/>
        </p:nvSpPr>
        <p:spPr>
          <a:xfrm rot="16200000">
            <a:off x="4405512" y="91911"/>
            <a:ext cx="334163" cy="91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285610"/>
              </p:ext>
            </p:extLst>
          </p:nvPr>
        </p:nvGraphicFramePr>
        <p:xfrm>
          <a:off x="3020331" y="1509685"/>
          <a:ext cx="3206980" cy="2813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5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722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Arial" pitchFamily="34" charset="0"/>
                        </a:rPr>
                        <a:t>라이브러리 교체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3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23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23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68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676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179168"/>
              </p:ext>
            </p:extLst>
          </p:nvPr>
        </p:nvGraphicFramePr>
        <p:xfrm>
          <a:off x="6607790" y="1509684"/>
          <a:ext cx="1960499" cy="2813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15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Arial" pitchFamily="34" charset="0"/>
                        </a:rPr>
                        <a:t>각종 라이브러리 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24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24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.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24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555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68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29" y="3401464"/>
            <a:ext cx="432960" cy="4341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831" y="3404599"/>
            <a:ext cx="415017" cy="4150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94884" y="3401464"/>
            <a:ext cx="4476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32AEB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3000" b="1" dirty="0">
              <a:solidFill>
                <a:srgbClr val="32AEB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4784" y="2210730"/>
            <a:ext cx="1486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32AEB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 Anaconda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68948" y="3247574"/>
            <a:ext cx="1628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32AEB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 </a:t>
            </a:r>
            <a:r>
              <a:rPr lang="en-US" altLang="ko-KR" sz="1400" dirty="0" err="1" smtClean="0">
                <a:solidFill>
                  <a:srgbClr val="32AEB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PyCharm</a:t>
            </a:r>
            <a:endParaRPr lang="en-US" altLang="ko-KR" sz="1400" dirty="0" smtClean="0">
              <a:solidFill>
                <a:srgbClr val="32AEB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260" y="2628832"/>
            <a:ext cx="725556" cy="36277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50" y="3695175"/>
            <a:ext cx="483975" cy="4839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3387" y="2087619"/>
            <a:ext cx="24608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Keras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라이브러리로만 프로젝트 진행</a:t>
            </a:r>
            <a:endParaRPr lang="en-US" altLang="ko-KR" sz="1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defRPr/>
            </a:pPr>
            <a:endParaRPr lang="en-US" altLang="ko-KR" sz="1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defRPr/>
            </a:pP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코드가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단순 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구조의 복잡성 </a:t>
            </a:r>
            <a:endParaRPr lang="en-US" altLang="ko-KR" sz="1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defRPr/>
            </a:pPr>
            <a:endParaRPr lang="en-US" altLang="ko-KR" sz="1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defRPr/>
            </a:pPr>
            <a:r>
              <a:rPr lang="ko-KR" altLang="en-US" sz="1000" dirty="0" err="1" smtClean="0">
                <a:solidFill>
                  <a:srgbClr val="32A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텐서플로우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코드로 교체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635" y="2307288"/>
            <a:ext cx="114660" cy="1146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635" y="2607729"/>
            <a:ext cx="114660" cy="11466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540" y="3284368"/>
            <a:ext cx="739480" cy="73948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6" r="26350"/>
          <a:stretch/>
        </p:blipFill>
        <p:spPr>
          <a:xfrm>
            <a:off x="5034085" y="3253059"/>
            <a:ext cx="681991" cy="77781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99" y="3426325"/>
            <a:ext cx="334498" cy="334498"/>
          </a:xfrm>
          <a:prstGeom prst="rect">
            <a:avLst/>
          </a:prstGeom>
        </p:spPr>
      </p:pic>
      <p:sp>
        <p:nvSpPr>
          <p:cNvPr id="28" name="Rectangle 13"/>
          <p:cNvSpPr/>
          <p:nvPr/>
        </p:nvSpPr>
        <p:spPr>
          <a:xfrm rot="16200000">
            <a:off x="4567739" y="2530114"/>
            <a:ext cx="120837" cy="3215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178731" y="4036844"/>
            <a:ext cx="1026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 발생으로 교체 </a:t>
            </a:r>
            <a:endParaRPr lang="ko-KR" altLang="en-US" sz="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Rectangle 13"/>
          <p:cNvSpPr/>
          <p:nvPr/>
        </p:nvSpPr>
        <p:spPr>
          <a:xfrm rot="16200000">
            <a:off x="4559066" y="1540820"/>
            <a:ext cx="120837" cy="3215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82929" y="761792"/>
            <a:ext cx="6376957" cy="668007"/>
          </a:xfrm>
        </p:spPr>
        <p:txBody>
          <a:bodyPr/>
          <a:lstStyle/>
          <a:p>
            <a:r>
              <a:rPr lang="ko-KR" altLang="en-US" sz="2500" dirty="0" smtClean="0">
                <a:solidFill>
                  <a:srgbClr val="32AEB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중간 진척 사항</a:t>
            </a:r>
            <a:endParaRPr lang="ko-KR" altLang="en-US" sz="2500" dirty="0">
              <a:solidFill>
                <a:srgbClr val="32AEB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오디오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53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50"/>
    </mc:Choice>
    <mc:Fallback>
      <p:transition spd="slow" advTm="21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77286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solidFill>
                  <a:srgbClr val="32AEB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중간 진척 사항</a:t>
            </a:r>
            <a:endParaRPr lang="ko-KR" altLang="en-US" dirty="0">
              <a:solidFill>
                <a:srgbClr val="32AEB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3319" name="Group 13318"/>
          <p:cNvGrpSpPr/>
          <p:nvPr/>
        </p:nvGrpSpPr>
        <p:grpSpPr>
          <a:xfrm rot="19917947">
            <a:off x="1469388" y="1353546"/>
            <a:ext cx="1665869" cy="3558872"/>
            <a:chOff x="1359132" y="345882"/>
            <a:chExt cx="1966239" cy="4200564"/>
          </a:xfrm>
        </p:grpSpPr>
        <p:grpSp>
          <p:nvGrpSpPr>
            <p:cNvPr id="24" name="Group 23"/>
            <p:cNvGrpSpPr/>
            <p:nvPr/>
          </p:nvGrpSpPr>
          <p:grpSpPr>
            <a:xfrm>
              <a:off x="2073901" y="2186669"/>
              <a:ext cx="501313" cy="2359777"/>
              <a:chOff x="2810055" y="1677194"/>
              <a:chExt cx="535258" cy="2519562"/>
            </a:xfrm>
          </p:grpSpPr>
          <p:sp>
            <p:nvSpPr>
              <p:cNvPr id="7" name="Rectangle 8"/>
              <p:cNvSpPr/>
              <p:nvPr/>
            </p:nvSpPr>
            <p:spPr>
              <a:xfrm>
                <a:off x="2810675" y="3399597"/>
                <a:ext cx="534638" cy="779141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Rectangle 8"/>
              <p:cNvSpPr/>
              <p:nvPr/>
            </p:nvSpPr>
            <p:spPr>
              <a:xfrm>
                <a:off x="2984722" y="3392706"/>
                <a:ext cx="180870" cy="787996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" fmla="*/ 0 w 1359043"/>
                  <a:gd name="connsiteY0" fmla="*/ 0 h 1820658"/>
                  <a:gd name="connsiteX1" fmla="*/ 1359043 w 1359043"/>
                  <a:gd name="connsiteY1" fmla="*/ 0 h 1820658"/>
                  <a:gd name="connsiteX2" fmla="*/ 1359043 w 1359043"/>
                  <a:gd name="connsiteY2" fmla="*/ 212596 h 1820658"/>
                  <a:gd name="connsiteX3" fmla="*/ 720119 w 1359043"/>
                  <a:gd name="connsiteY3" fmla="*/ 1820658 h 1820658"/>
                  <a:gd name="connsiteX4" fmla="*/ 1012 w 1359043"/>
                  <a:gd name="connsiteY4" fmla="*/ 289727 h 1820658"/>
                  <a:gd name="connsiteX5" fmla="*/ 0 w 1359043"/>
                  <a:gd name="connsiteY5" fmla="*/ 289727 h 1820658"/>
                  <a:gd name="connsiteX6" fmla="*/ 0 w 1359043"/>
                  <a:gd name="connsiteY6" fmla="*/ 288030 h 1820658"/>
                  <a:gd name="connsiteX7" fmla="*/ 0 w 1359043"/>
                  <a:gd name="connsiteY7" fmla="*/ 0 h 182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810055" y="3399597"/>
                <a:ext cx="264192" cy="763141"/>
              </a:xfrm>
              <a:custGeom>
                <a:avLst/>
                <a:gdLst>
                  <a:gd name="connsiteX0" fmla="*/ 0 w 1345558"/>
                  <a:gd name="connsiteY0" fmla="*/ 0 h 1783227"/>
                  <a:gd name="connsiteX1" fmla="*/ 897414 w 1345558"/>
                  <a:gd name="connsiteY1" fmla="*/ 0 h 1783227"/>
                  <a:gd name="connsiteX2" fmla="*/ 901843 w 1345558"/>
                  <a:gd name="connsiteY2" fmla="*/ 212596 h 1783227"/>
                  <a:gd name="connsiteX3" fmla="*/ 1345558 w 1345558"/>
                  <a:gd name="connsiteY3" fmla="*/ 1783227 h 1783227"/>
                  <a:gd name="connsiteX4" fmla="*/ 1012 w 1345558"/>
                  <a:gd name="connsiteY4" fmla="*/ 289727 h 1783227"/>
                  <a:gd name="connsiteX5" fmla="*/ 0 w 1345558"/>
                  <a:gd name="connsiteY5" fmla="*/ 289727 h 1783227"/>
                  <a:gd name="connsiteX6" fmla="*/ 0 w 1345558"/>
                  <a:gd name="connsiteY6" fmla="*/ 288030 h 1783227"/>
                  <a:gd name="connsiteX7" fmla="*/ 0 w 1345558"/>
                  <a:gd name="connsiteY7" fmla="*/ 0 h 1783227"/>
                  <a:gd name="connsiteX0" fmla="*/ 0 w 1331023"/>
                  <a:gd name="connsiteY0" fmla="*/ 0 h 1763232"/>
                  <a:gd name="connsiteX1" fmla="*/ 897414 w 1331023"/>
                  <a:gd name="connsiteY1" fmla="*/ 0 h 1763232"/>
                  <a:gd name="connsiteX2" fmla="*/ 901843 w 1331023"/>
                  <a:gd name="connsiteY2" fmla="*/ 212596 h 1763232"/>
                  <a:gd name="connsiteX3" fmla="*/ 1331023 w 1331023"/>
                  <a:gd name="connsiteY3" fmla="*/ 1763232 h 1763232"/>
                  <a:gd name="connsiteX4" fmla="*/ 1012 w 1331023"/>
                  <a:gd name="connsiteY4" fmla="*/ 289727 h 1763232"/>
                  <a:gd name="connsiteX5" fmla="*/ 0 w 1331023"/>
                  <a:gd name="connsiteY5" fmla="*/ 289727 h 1763232"/>
                  <a:gd name="connsiteX6" fmla="*/ 0 w 1331023"/>
                  <a:gd name="connsiteY6" fmla="*/ 288030 h 1763232"/>
                  <a:gd name="connsiteX7" fmla="*/ 0 w 1331023"/>
                  <a:gd name="connsiteY7" fmla="*/ 0 h 176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1023" h="1763232">
                    <a:moveTo>
                      <a:pt x="0" y="0"/>
                    </a:moveTo>
                    <a:lnTo>
                      <a:pt x="897414" y="0"/>
                    </a:lnTo>
                    <a:cubicBezTo>
                      <a:pt x="898890" y="70865"/>
                      <a:pt x="900367" y="141731"/>
                      <a:pt x="901843" y="212596"/>
                    </a:cubicBezTo>
                    <a:lnTo>
                      <a:pt x="1331023" y="1763232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30000"/>
                      <a:lumOff val="70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Rectangle 2"/>
              <p:cNvSpPr/>
              <p:nvPr/>
            </p:nvSpPr>
            <p:spPr>
              <a:xfrm>
                <a:off x="2811292" y="1677194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Rectangle 2"/>
              <p:cNvSpPr/>
              <p:nvPr/>
            </p:nvSpPr>
            <p:spPr>
              <a:xfrm>
                <a:off x="2987824" y="1677195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Rectangle 2"/>
              <p:cNvSpPr/>
              <p:nvPr/>
            </p:nvSpPr>
            <p:spPr>
              <a:xfrm>
                <a:off x="3165590" y="1677196"/>
                <a:ext cx="177768" cy="1815899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Isosceles Triangle 4"/>
              <p:cNvSpPr/>
              <p:nvPr/>
            </p:nvSpPr>
            <p:spPr>
              <a:xfrm rot="10800000">
                <a:off x="2987823" y="3961239"/>
                <a:ext cx="177768" cy="23551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359132" y="345882"/>
              <a:ext cx="1966239" cy="1811155"/>
              <a:chOff x="1888981" y="1110787"/>
              <a:chExt cx="2254374" cy="2076562"/>
            </a:xfrm>
          </p:grpSpPr>
          <p:sp>
            <p:nvSpPr>
              <p:cNvPr id="18" name="Teardrop 30"/>
              <p:cNvSpPr/>
              <p:nvPr/>
            </p:nvSpPr>
            <p:spPr>
              <a:xfrm rot="8100000">
                <a:off x="2322441" y="1563466"/>
                <a:ext cx="1333455" cy="1333457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rapezoid 24"/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2700000">
                <a:off x="3710962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8900000" flipH="1">
                <a:off x="2156327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2935970" y="1110787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5400000">
                <a:off x="3933668" y="1996109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1978847" y="1919902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2692290" y="3074683"/>
                <a:ext cx="612000" cy="11266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283328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295750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308172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313" name="Freeform 13312"/>
          <p:cNvSpPr/>
          <p:nvPr/>
        </p:nvSpPr>
        <p:spPr>
          <a:xfrm>
            <a:off x="-15861" y="2530131"/>
            <a:ext cx="3091680" cy="1938501"/>
          </a:xfrm>
          <a:custGeom>
            <a:avLst/>
            <a:gdLst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70591 w 2896332"/>
              <a:gd name="connsiteY13" fmla="*/ 23329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62971 w 2896332"/>
              <a:gd name="connsiteY13" fmla="*/ 26758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06617 w 2896332"/>
              <a:gd name="connsiteY10" fmla="*/ 176960 h 1871397"/>
              <a:gd name="connsiteX11" fmla="*/ 1962971 w 2896332"/>
              <a:gd name="connsiteY11" fmla="*/ 267583 h 1871397"/>
              <a:gd name="connsiteX12" fmla="*/ 1973469 w 2896332"/>
              <a:gd name="connsiteY12" fmla="*/ 784519 h 1871397"/>
              <a:gd name="connsiteX13" fmla="*/ 1866010 w 2896332"/>
              <a:gd name="connsiteY13" fmla="*/ 878218 h 1871397"/>
              <a:gd name="connsiteX14" fmla="*/ 2733769 w 2896332"/>
              <a:gd name="connsiteY14" fmla="*/ 1387129 h 1871397"/>
              <a:gd name="connsiteX15" fmla="*/ 2694623 w 2896332"/>
              <a:gd name="connsiteY15" fmla="*/ 1674208 h 1871397"/>
              <a:gd name="connsiteX16" fmla="*/ 2394496 w 2896332"/>
              <a:gd name="connsiteY16" fmla="*/ 1654634 h 1871397"/>
              <a:gd name="connsiteX17" fmla="*/ 2023060 w 2896332"/>
              <a:gd name="connsiteY17" fmla="*/ 1634793 h 1871397"/>
              <a:gd name="connsiteX18" fmla="*/ 1739085 w 2896332"/>
              <a:gd name="connsiteY18" fmla="*/ 1871397 h 1871397"/>
              <a:gd name="connsiteX19" fmla="*/ 1648664 w 2896332"/>
              <a:gd name="connsiteY19" fmla="*/ 1582137 h 1871397"/>
              <a:gd name="connsiteX20" fmla="*/ 1376671 w 2896332"/>
              <a:gd name="connsiteY20" fmla="*/ 1700306 h 1871397"/>
              <a:gd name="connsiteX21" fmla="*/ 1415819 w 2896332"/>
              <a:gd name="connsiteY21" fmla="*/ 1334933 h 1871397"/>
              <a:gd name="connsiteX22" fmla="*/ 665501 w 2896332"/>
              <a:gd name="connsiteY22" fmla="*/ 1276212 h 1871397"/>
              <a:gd name="connsiteX23" fmla="*/ 0 w 2896332"/>
              <a:gd name="connsiteY23" fmla="*/ 1126148 h 1871397"/>
              <a:gd name="connsiteX24" fmla="*/ 13050 w 2896332"/>
              <a:gd name="connsiteY24" fmla="*/ 284488 h 1871397"/>
              <a:gd name="connsiteX25" fmla="*/ 1898646 w 2896332"/>
              <a:gd name="connsiteY25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74819 w 2896332"/>
              <a:gd name="connsiteY16" fmla="*/ 1565782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8202 h 1872827"/>
              <a:gd name="connsiteX1" fmla="*/ 2655476 w 2896332"/>
              <a:gd name="connsiteY1" fmla="*/ 586045 h 1872827"/>
              <a:gd name="connsiteX2" fmla="*/ 2828170 w 2896332"/>
              <a:gd name="connsiteY2" fmla="*/ 1011931 h 1872827"/>
              <a:gd name="connsiteX3" fmla="*/ 2883834 w 2896332"/>
              <a:gd name="connsiteY3" fmla="*/ 1310265 h 1872827"/>
              <a:gd name="connsiteX4" fmla="*/ 2799743 w 2896332"/>
              <a:gd name="connsiteY4" fmla="*/ 1673528 h 1872827"/>
              <a:gd name="connsiteX5" fmla="*/ 2521033 w 2896332"/>
              <a:gd name="connsiteY5" fmla="*/ 1161851 h 1872827"/>
              <a:gd name="connsiteX6" fmla="*/ 2514265 w 2896332"/>
              <a:gd name="connsiteY6" fmla="*/ 468202 h 1872827"/>
              <a:gd name="connsiteX7" fmla="*/ 1898646 w 2896332"/>
              <a:gd name="connsiteY7" fmla="*/ 1476 h 1872827"/>
              <a:gd name="connsiteX8" fmla="*/ 1906617 w 2896332"/>
              <a:gd name="connsiteY8" fmla="*/ 178390 h 1872827"/>
              <a:gd name="connsiteX9" fmla="*/ 1962971 w 2896332"/>
              <a:gd name="connsiteY9" fmla="*/ 269013 h 1872827"/>
              <a:gd name="connsiteX10" fmla="*/ 1973469 w 2896332"/>
              <a:gd name="connsiteY10" fmla="*/ 785949 h 1872827"/>
              <a:gd name="connsiteX11" fmla="*/ 1866010 w 2896332"/>
              <a:gd name="connsiteY11" fmla="*/ 879648 h 1872827"/>
              <a:gd name="connsiteX12" fmla="*/ 2733769 w 2896332"/>
              <a:gd name="connsiteY12" fmla="*/ 1388559 h 1872827"/>
              <a:gd name="connsiteX13" fmla="*/ 2694623 w 2896332"/>
              <a:gd name="connsiteY13" fmla="*/ 1641133 h 1872827"/>
              <a:gd name="connsiteX14" fmla="*/ 2385869 w 2896332"/>
              <a:gd name="connsiteY14" fmla="*/ 1587053 h 1872827"/>
              <a:gd name="connsiteX15" fmla="*/ 2074819 w 2896332"/>
              <a:gd name="connsiteY15" fmla="*/ 1567212 h 1872827"/>
              <a:gd name="connsiteX16" fmla="*/ 1739085 w 2896332"/>
              <a:gd name="connsiteY16" fmla="*/ 1872827 h 1872827"/>
              <a:gd name="connsiteX17" fmla="*/ 1648664 w 2896332"/>
              <a:gd name="connsiteY17" fmla="*/ 1583567 h 1872827"/>
              <a:gd name="connsiteX18" fmla="*/ 1376671 w 2896332"/>
              <a:gd name="connsiteY18" fmla="*/ 1701736 h 1872827"/>
              <a:gd name="connsiteX19" fmla="*/ 1415819 w 2896332"/>
              <a:gd name="connsiteY19" fmla="*/ 1336363 h 1872827"/>
              <a:gd name="connsiteX20" fmla="*/ 665501 w 2896332"/>
              <a:gd name="connsiteY20" fmla="*/ 1277642 h 1872827"/>
              <a:gd name="connsiteX21" fmla="*/ 0 w 2896332"/>
              <a:gd name="connsiteY21" fmla="*/ 1127578 h 1872827"/>
              <a:gd name="connsiteX22" fmla="*/ 13050 w 2896332"/>
              <a:gd name="connsiteY22" fmla="*/ 285918 h 1872827"/>
              <a:gd name="connsiteX23" fmla="*/ 1898646 w 2896332"/>
              <a:gd name="connsiteY23" fmla="*/ 1476 h 187282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87909 w 2896332"/>
              <a:gd name="connsiteY5" fmla="*/ 1152990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6332"/>
              <a:gd name="connsiteY0" fmla="*/ 251285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09609 w 2896332"/>
              <a:gd name="connsiteY6" fmla="*/ 251285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4163"/>
              <a:gd name="connsiteY0" fmla="*/ 251285 h 1871397"/>
              <a:gd name="connsiteX1" fmla="*/ 2655476 w 2894163"/>
              <a:gd name="connsiteY1" fmla="*/ 584615 h 1871397"/>
              <a:gd name="connsiteX2" fmla="*/ 2828170 w 2894163"/>
              <a:gd name="connsiteY2" fmla="*/ 1010501 h 1871397"/>
              <a:gd name="connsiteX3" fmla="*/ 2883834 w 2894163"/>
              <a:gd name="connsiteY3" fmla="*/ 1308835 h 1871397"/>
              <a:gd name="connsiteX4" fmla="*/ 2792313 w 2894163"/>
              <a:gd name="connsiteY4" fmla="*/ 1690675 h 1871397"/>
              <a:gd name="connsiteX5" fmla="*/ 2651069 w 2894163"/>
              <a:gd name="connsiteY5" fmla="*/ 1156706 h 1871397"/>
              <a:gd name="connsiteX6" fmla="*/ 2209609 w 2894163"/>
              <a:gd name="connsiteY6" fmla="*/ 251285 h 1871397"/>
              <a:gd name="connsiteX7" fmla="*/ 1898646 w 2894163"/>
              <a:gd name="connsiteY7" fmla="*/ 46 h 1871397"/>
              <a:gd name="connsiteX8" fmla="*/ 1941303 w 2894163"/>
              <a:gd name="connsiteY8" fmla="*/ 293585 h 1871397"/>
              <a:gd name="connsiteX9" fmla="*/ 1974640 w 2894163"/>
              <a:gd name="connsiteY9" fmla="*/ 533402 h 1871397"/>
              <a:gd name="connsiteX10" fmla="*/ 1973469 w 2894163"/>
              <a:gd name="connsiteY10" fmla="*/ 784519 h 1871397"/>
              <a:gd name="connsiteX11" fmla="*/ 1866010 w 2894163"/>
              <a:gd name="connsiteY11" fmla="*/ 878218 h 1871397"/>
              <a:gd name="connsiteX12" fmla="*/ 2733769 w 2894163"/>
              <a:gd name="connsiteY12" fmla="*/ 1387129 h 1871397"/>
              <a:gd name="connsiteX13" fmla="*/ 2694623 w 2894163"/>
              <a:gd name="connsiteY13" fmla="*/ 1639703 h 1871397"/>
              <a:gd name="connsiteX14" fmla="*/ 2385869 w 2894163"/>
              <a:gd name="connsiteY14" fmla="*/ 1585623 h 1871397"/>
              <a:gd name="connsiteX15" fmla="*/ 2074819 w 2894163"/>
              <a:gd name="connsiteY15" fmla="*/ 1565782 h 1871397"/>
              <a:gd name="connsiteX16" fmla="*/ 1739085 w 2894163"/>
              <a:gd name="connsiteY16" fmla="*/ 1871397 h 1871397"/>
              <a:gd name="connsiteX17" fmla="*/ 1648664 w 2894163"/>
              <a:gd name="connsiteY17" fmla="*/ 1582137 h 1871397"/>
              <a:gd name="connsiteX18" fmla="*/ 1376671 w 2894163"/>
              <a:gd name="connsiteY18" fmla="*/ 1700306 h 1871397"/>
              <a:gd name="connsiteX19" fmla="*/ 1415819 w 2894163"/>
              <a:gd name="connsiteY19" fmla="*/ 1334933 h 1871397"/>
              <a:gd name="connsiteX20" fmla="*/ 665501 w 2894163"/>
              <a:gd name="connsiteY20" fmla="*/ 1276212 h 1871397"/>
              <a:gd name="connsiteX21" fmla="*/ 0 w 2894163"/>
              <a:gd name="connsiteY21" fmla="*/ 1126148 h 1871397"/>
              <a:gd name="connsiteX22" fmla="*/ 13050 w 2894163"/>
              <a:gd name="connsiteY22" fmla="*/ 284488 h 1871397"/>
              <a:gd name="connsiteX23" fmla="*/ 1898646 w 2894163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51069 w 2889213"/>
              <a:gd name="connsiteY5" fmla="*/ 1156706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228993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150164 w 2889213"/>
              <a:gd name="connsiteY6" fmla="*/ 228993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941303 w 2889213"/>
              <a:gd name="connsiteY8" fmla="*/ 178433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92904 w 2889213"/>
              <a:gd name="connsiteY9" fmla="*/ 459050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48320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56"/>
              <a:gd name="connsiteX1" fmla="*/ 2655476 w 2889213"/>
              <a:gd name="connsiteY1" fmla="*/ 469395 h 1800456"/>
              <a:gd name="connsiteX2" fmla="*/ 2828170 w 2889213"/>
              <a:gd name="connsiteY2" fmla="*/ 895281 h 1800456"/>
              <a:gd name="connsiteX3" fmla="*/ 2883834 w 2889213"/>
              <a:gd name="connsiteY3" fmla="*/ 1193615 h 1800456"/>
              <a:gd name="connsiteX4" fmla="*/ 2840612 w 2889213"/>
              <a:gd name="connsiteY4" fmla="*/ 1449135 h 1800456"/>
              <a:gd name="connsiteX5" fmla="*/ 2632493 w 2889213"/>
              <a:gd name="connsiteY5" fmla="*/ 1060062 h 1800456"/>
              <a:gd name="connsiteX6" fmla="*/ 2150164 w 2889213"/>
              <a:gd name="connsiteY6" fmla="*/ 113773 h 1800456"/>
              <a:gd name="connsiteX7" fmla="*/ 1348782 w 2889213"/>
              <a:gd name="connsiteY7" fmla="*/ 0 h 1800456"/>
              <a:gd name="connsiteX8" fmla="*/ 1714668 w 2889213"/>
              <a:gd name="connsiteY8" fmla="*/ 204372 h 1800456"/>
              <a:gd name="connsiteX9" fmla="*/ 1866896 w 2889213"/>
              <a:gd name="connsiteY9" fmla="*/ 462766 h 1800456"/>
              <a:gd name="connsiteX10" fmla="*/ 1973469 w 2889213"/>
              <a:gd name="connsiteY10" fmla="*/ 669299 h 1800456"/>
              <a:gd name="connsiteX11" fmla="*/ 1866010 w 2889213"/>
              <a:gd name="connsiteY11" fmla="*/ 762998 h 1800456"/>
              <a:gd name="connsiteX12" fmla="*/ 2733769 w 2889213"/>
              <a:gd name="connsiteY12" fmla="*/ 1271909 h 1800456"/>
              <a:gd name="connsiteX13" fmla="*/ 2694623 w 2889213"/>
              <a:gd name="connsiteY13" fmla="*/ 1524483 h 1800456"/>
              <a:gd name="connsiteX14" fmla="*/ 2385869 w 2889213"/>
              <a:gd name="connsiteY14" fmla="*/ 1470403 h 1800456"/>
              <a:gd name="connsiteX15" fmla="*/ 2191986 w 2889213"/>
              <a:gd name="connsiteY15" fmla="*/ 1800407 h 1800456"/>
              <a:gd name="connsiteX16" fmla="*/ 2074819 w 2889213"/>
              <a:gd name="connsiteY16" fmla="*/ 1450562 h 1800456"/>
              <a:gd name="connsiteX17" fmla="*/ 1739085 w 2889213"/>
              <a:gd name="connsiteY17" fmla="*/ 1756177 h 1800456"/>
              <a:gd name="connsiteX18" fmla="*/ 1648664 w 2889213"/>
              <a:gd name="connsiteY18" fmla="*/ 1466917 h 1800456"/>
              <a:gd name="connsiteX19" fmla="*/ 1376671 w 2889213"/>
              <a:gd name="connsiteY19" fmla="*/ 1585086 h 1800456"/>
              <a:gd name="connsiteX20" fmla="*/ 1415819 w 2889213"/>
              <a:gd name="connsiteY20" fmla="*/ 1219713 h 1800456"/>
              <a:gd name="connsiteX21" fmla="*/ 665501 w 2889213"/>
              <a:gd name="connsiteY21" fmla="*/ 1160992 h 1800456"/>
              <a:gd name="connsiteX22" fmla="*/ 0 w 2889213"/>
              <a:gd name="connsiteY22" fmla="*/ 1010928 h 1800456"/>
              <a:gd name="connsiteX23" fmla="*/ 13050 w 2889213"/>
              <a:gd name="connsiteY23" fmla="*/ 169268 h 1800456"/>
              <a:gd name="connsiteX24" fmla="*/ 1348782 w 2889213"/>
              <a:gd name="connsiteY24" fmla="*/ 0 h 1800456"/>
              <a:gd name="connsiteX0" fmla="*/ 2150164 w 2889213"/>
              <a:gd name="connsiteY0" fmla="*/ 113773 h 1811599"/>
              <a:gd name="connsiteX1" fmla="*/ 2655476 w 2889213"/>
              <a:gd name="connsiteY1" fmla="*/ 469395 h 1811599"/>
              <a:gd name="connsiteX2" fmla="*/ 2828170 w 2889213"/>
              <a:gd name="connsiteY2" fmla="*/ 895281 h 1811599"/>
              <a:gd name="connsiteX3" fmla="*/ 2883834 w 2889213"/>
              <a:gd name="connsiteY3" fmla="*/ 1193615 h 1811599"/>
              <a:gd name="connsiteX4" fmla="*/ 2840612 w 2889213"/>
              <a:gd name="connsiteY4" fmla="*/ 1449135 h 1811599"/>
              <a:gd name="connsiteX5" fmla="*/ 2632493 w 2889213"/>
              <a:gd name="connsiteY5" fmla="*/ 1060062 h 1811599"/>
              <a:gd name="connsiteX6" fmla="*/ 2150164 w 2889213"/>
              <a:gd name="connsiteY6" fmla="*/ 113773 h 1811599"/>
              <a:gd name="connsiteX7" fmla="*/ 1348782 w 2889213"/>
              <a:gd name="connsiteY7" fmla="*/ 0 h 1811599"/>
              <a:gd name="connsiteX8" fmla="*/ 1714668 w 2889213"/>
              <a:gd name="connsiteY8" fmla="*/ 204372 h 1811599"/>
              <a:gd name="connsiteX9" fmla="*/ 1866896 w 2889213"/>
              <a:gd name="connsiteY9" fmla="*/ 462766 h 1811599"/>
              <a:gd name="connsiteX10" fmla="*/ 1973469 w 2889213"/>
              <a:gd name="connsiteY10" fmla="*/ 669299 h 1811599"/>
              <a:gd name="connsiteX11" fmla="*/ 1866010 w 2889213"/>
              <a:gd name="connsiteY11" fmla="*/ 762998 h 1811599"/>
              <a:gd name="connsiteX12" fmla="*/ 2733769 w 2889213"/>
              <a:gd name="connsiteY12" fmla="*/ 1271909 h 1811599"/>
              <a:gd name="connsiteX13" fmla="*/ 2694623 w 2889213"/>
              <a:gd name="connsiteY13" fmla="*/ 1524483 h 1811599"/>
              <a:gd name="connsiteX14" fmla="*/ 2385869 w 2889213"/>
              <a:gd name="connsiteY14" fmla="*/ 1470403 h 1811599"/>
              <a:gd name="connsiteX15" fmla="*/ 2214278 w 2889213"/>
              <a:gd name="connsiteY15" fmla="*/ 1811553 h 1811599"/>
              <a:gd name="connsiteX16" fmla="*/ 2074819 w 2889213"/>
              <a:gd name="connsiteY16" fmla="*/ 1450562 h 1811599"/>
              <a:gd name="connsiteX17" fmla="*/ 1739085 w 2889213"/>
              <a:gd name="connsiteY17" fmla="*/ 1756177 h 1811599"/>
              <a:gd name="connsiteX18" fmla="*/ 1648664 w 2889213"/>
              <a:gd name="connsiteY18" fmla="*/ 1466917 h 1811599"/>
              <a:gd name="connsiteX19" fmla="*/ 1376671 w 2889213"/>
              <a:gd name="connsiteY19" fmla="*/ 1585086 h 1811599"/>
              <a:gd name="connsiteX20" fmla="*/ 1415819 w 2889213"/>
              <a:gd name="connsiteY20" fmla="*/ 1219713 h 1811599"/>
              <a:gd name="connsiteX21" fmla="*/ 665501 w 2889213"/>
              <a:gd name="connsiteY21" fmla="*/ 1160992 h 1811599"/>
              <a:gd name="connsiteX22" fmla="*/ 0 w 2889213"/>
              <a:gd name="connsiteY22" fmla="*/ 1010928 h 1811599"/>
              <a:gd name="connsiteX23" fmla="*/ 13050 w 2889213"/>
              <a:gd name="connsiteY23" fmla="*/ 169268 h 1811599"/>
              <a:gd name="connsiteX24" fmla="*/ 1348782 w 2889213"/>
              <a:gd name="connsiteY24" fmla="*/ 0 h 1811599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9213" h="1811553">
                <a:moveTo>
                  <a:pt x="2150164" y="113773"/>
                </a:moveTo>
                <a:lnTo>
                  <a:pt x="2655476" y="469395"/>
                </a:lnTo>
                <a:cubicBezTo>
                  <a:pt x="2724937" y="612627"/>
                  <a:pt x="2790110" y="774578"/>
                  <a:pt x="2828170" y="895281"/>
                </a:cubicBezTo>
                <a:cubicBezTo>
                  <a:pt x="2845006" y="1009922"/>
                  <a:pt x="2872906" y="1094971"/>
                  <a:pt x="2883834" y="1193615"/>
                </a:cubicBezTo>
                <a:cubicBezTo>
                  <a:pt x="2898597" y="1276508"/>
                  <a:pt x="2882583" y="1383685"/>
                  <a:pt x="2840612" y="1449135"/>
                </a:cubicBezTo>
                <a:cubicBezTo>
                  <a:pt x="2801112" y="1388173"/>
                  <a:pt x="2764708" y="1276910"/>
                  <a:pt x="2632493" y="1060062"/>
                </a:cubicBezTo>
                <a:cubicBezTo>
                  <a:pt x="2521003" y="837054"/>
                  <a:pt x="2268591" y="370791"/>
                  <a:pt x="2150164" y="113773"/>
                </a:cubicBezTo>
                <a:close/>
                <a:moveTo>
                  <a:pt x="1348782" y="0"/>
                </a:moveTo>
                <a:cubicBezTo>
                  <a:pt x="1445338" y="154432"/>
                  <a:pt x="1639668" y="165874"/>
                  <a:pt x="1714668" y="204372"/>
                </a:cubicBezTo>
                <a:cubicBezTo>
                  <a:pt x="1723722" y="285320"/>
                  <a:pt x="1831199" y="402612"/>
                  <a:pt x="1866896" y="462766"/>
                </a:cubicBezTo>
                <a:cubicBezTo>
                  <a:pt x="1913125" y="544588"/>
                  <a:pt x="1935949" y="596454"/>
                  <a:pt x="1973469" y="669299"/>
                </a:cubicBezTo>
                <a:cubicBezTo>
                  <a:pt x="1909251" y="682689"/>
                  <a:pt x="1863715" y="712895"/>
                  <a:pt x="1866010" y="762998"/>
                </a:cubicBezTo>
                <a:cubicBezTo>
                  <a:pt x="1884495" y="971782"/>
                  <a:pt x="2517373" y="1008755"/>
                  <a:pt x="2733769" y="1271909"/>
                </a:cubicBezTo>
                <a:cubicBezTo>
                  <a:pt x="2839248" y="1365427"/>
                  <a:pt x="2779441" y="1512521"/>
                  <a:pt x="2694623" y="1524483"/>
                </a:cubicBezTo>
                <a:cubicBezTo>
                  <a:pt x="2575007" y="1522308"/>
                  <a:pt x="2538107" y="1485627"/>
                  <a:pt x="2385869" y="1470403"/>
                </a:cubicBezTo>
                <a:cubicBezTo>
                  <a:pt x="2333676" y="1639614"/>
                  <a:pt x="2280982" y="1755416"/>
                  <a:pt x="2214278" y="1811553"/>
                </a:cubicBezTo>
                <a:cubicBezTo>
                  <a:pt x="2147576" y="1804531"/>
                  <a:pt x="2033271" y="1685187"/>
                  <a:pt x="2074819" y="1450562"/>
                </a:cubicBezTo>
                <a:cubicBezTo>
                  <a:pt x="1992109" y="1541380"/>
                  <a:pt x="1856720" y="1716561"/>
                  <a:pt x="1739085" y="1756177"/>
                </a:cubicBezTo>
                <a:cubicBezTo>
                  <a:pt x="1647742" y="1688758"/>
                  <a:pt x="1625791" y="1561162"/>
                  <a:pt x="1648664" y="1466917"/>
                </a:cubicBezTo>
                <a:cubicBezTo>
                  <a:pt x="1575908" y="1517602"/>
                  <a:pt x="1475987" y="1575732"/>
                  <a:pt x="1376671" y="1585086"/>
                </a:cubicBezTo>
                <a:cubicBezTo>
                  <a:pt x="1265755" y="1421973"/>
                  <a:pt x="1344050" y="1304532"/>
                  <a:pt x="1415819" y="1219713"/>
                </a:cubicBezTo>
                <a:cubicBezTo>
                  <a:pt x="1106992" y="1284958"/>
                  <a:pt x="922130" y="1226237"/>
                  <a:pt x="665501" y="1160992"/>
                </a:cubicBezTo>
                <a:cubicBezTo>
                  <a:pt x="467591" y="1128369"/>
                  <a:pt x="282729" y="1004403"/>
                  <a:pt x="0" y="1010928"/>
                </a:cubicBezTo>
                <a:lnTo>
                  <a:pt x="13050" y="169268"/>
                </a:lnTo>
                <a:cubicBezTo>
                  <a:pt x="722590" y="234513"/>
                  <a:pt x="1132701" y="28762"/>
                  <a:pt x="134878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  <a:lumOff val="50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Oval 49"/>
          <p:cNvSpPr/>
          <p:nvPr/>
        </p:nvSpPr>
        <p:spPr>
          <a:xfrm>
            <a:off x="4167356" y="1203497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4159308" y="1931908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4159164" y="2690989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4874931" y="1235268"/>
            <a:ext cx="3683936" cy="419630"/>
            <a:chOff x="803640" y="3646132"/>
            <a:chExt cx="2066122" cy="419630"/>
          </a:xfrm>
        </p:grpSpPr>
        <p:sp>
          <p:nvSpPr>
            <p:cNvPr id="54" name="TextBox 53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10105" y="375798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lt"/>
                </a:rPr>
                <a:t>mnist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lt"/>
                </a:rPr>
                <a:t>데이터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lt"/>
                </a:rPr>
                <a:t> 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lt"/>
                </a:rPr>
                <a:t>불러오기</a:t>
              </a:r>
              <a:endPara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860758" y="2014034"/>
            <a:ext cx="3731679" cy="535992"/>
            <a:chOff x="803640" y="3387139"/>
            <a:chExt cx="2092899" cy="535992"/>
          </a:xfrm>
        </p:grpSpPr>
        <p:sp>
          <p:nvSpPr>
            <p:cNvPr id="57" name="TextBox 56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36882" y="3387139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lt"/>
                </a:rPr>
                <a:t>모델</a:t>
              </a:r>
              <a:r>
                <a:rPr lang="en-US" altLang="ko-KR" sz="1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lt"/>
                </a:rPr>
                <a:t> </a:t>
              </a:r>
              <a:r>
                <a:rPr lang="ko-KR" altLang="en-US" sz="1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lt"/>
                </a:rPr>
                <a:t>구현</a:t>
              </a:r>
              <a:endPara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920029" y="2830854"/>
            <a:ext cx="3694794" cy="359561"/>
            <a:chOff x="803640" y="3563570"/>
            <a:chExt cx="2072212" cy="359561"/>
          </a:xfrm>
        </p:grpSpPr>
        <p:sp>
          <p:nvSpPr>
            <p:cNvPr id="60" name="TextBox 59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16195" y="3563570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lt"/>
                </a:rPr>
                <a:t>모델훈련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lt"/>
                </a:rPr>
                <a:t> 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lt"/>
                </a:rPr>
                <a:t>및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lt"/>
                </a:rPr>
                <a:t> 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lt"/>
                </a:rPr>
                <a:t>정확성 </a:t>
              </a:r>
              <a:r>
                <a:rPr lang="ko-KR" altLang="en-US" sz="1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lt"/>
                </a:rPr>
                <a:t>평가</a:t>
              </a:r>
              <a:endPara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133952" y="1260697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125904" y="1989108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25760" y="2748189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4920029" y="3594328"/>
            <a:ext cx="3694794" cy="446277"/>
            <a:chOff x="803640" y="3476854"/>
            <a:chExt cx="2072212" cy="446277"/>
          </a:xfrm>
        </p:grpSpPr>
        <p:sp>
          <p:nvSpPr>
            <p:cNvPr id="66" name="TextBox 65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6195" y="3476854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lt"/>
                </a:rPr>
                <a:t>모델 테스트</a:t>
              </a:r>
              <a:endPara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68" name="Oval 67"/>
          <p:cNvSpPr/>
          <p:nvPr/>
        </p:nvSpPr>
        <p:spPr>
          <a:xfrm>
            <a:off x="4177692" y="3455697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44288" y="3512897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Oval 67"/>
          <p:cNvSpPr/>
          <p:nvPr/>
        </p:nvSpPr>
        <p:spPr>
          <a:xfrm>
            <a:off x="4192568" y="4223659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159164" y="4280859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942415" y="4357802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결과 화면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오디오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94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69"/>
    </mc:Choice>
    <mc:Fallback>
      <p:transition spd="slow" advTm="24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/>
          <p:nvPr/>
        </p:nvSpPr>
        <p:spPr>
          <a:xfrm rot="16200000">
            <a:off x="4404327" y="-4093628"/>
            <a:ext cx="334163" cy="91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6BE461-C8D9-4BDD-B217-B684BE005A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57578"/>
            <a:ext cx="9144000" cy="288032"/>
          </a:xfrm>
        </p:spPr>
        <p:txBody>
          <a:bodyPr/>
          <a:lstStyle/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+mn-lt"/>
            </a:endParaRPr>
          </a:p>
          <a:p>
            <a:pPr algn="just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      </a:t>
            </a:r>
            <a:r>
              <a:rPr lang="en-US" altLang="ko-KR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1) </a:t>
            </a:r>
            <a:r>
              <a:rPr lang="en-US" altLang="ko-KR" b="1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mnist</a:t>
            </a:r>
            <a:r>
              <a:rPr lang="ko-KR" altLang="en-US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데이터셋</a:t>
            </a:r>
            <a:r>
              <a:rPr lang="en-US" altLang="ko-KR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불러오기</a:t>
            </a:r>
            <a:endParaRPr lang="en-US" altLang="ko-KR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Frame 16">
            <a:extLst>
              <a:ext uri="{FF2B5EF4-FFF2-40B4-BE49-F238E27FC236}">
                <a16:creationId xmlns:a16="http://schemas.microsoft.com/office/drawing/2014/main" id="{4E1FECD6-6C5E-4E59-9FC1-918CD45E3A93}"/>
              </a:ext>
            </a:extLst>
          </p:cNvPr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9" y="792558"/>
            <a:ext cx="5913993" cy="38335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2696B1-154D-433B-85CA-74BFA5142AD0}"/>
              </a:ext>
            </a:extLst>
          </p:cNvPr>
          <p:cNvSpPr txBox="1"/>
          <p:nvPr/>
        </p:nvSpPr>
        <p:spPr>
          <a:xfrm>
            <a:off x="3966758" y="1564771"/>
            <a:ext cx="265241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</a:t>
            </a:r>
            <a:r>
              <a:rPr lang="ko-KR" alt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입력텐서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변수 정의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627207-81DB-4CEC-869B-8707707CBAB5}"/>
              </a:ext>
            </a:extLst>
          </p:cNvPr>
          <p:cNvSpPr txBox="1"/>
          <p:nvPr/>
        </p:nvSpPr>
        <p:spPr>
          <a:xfrm>
            <a:off x="6388806" y="2640541"/>
            <a:ext cx="265241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가중치와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바이어스 초기화 함수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액자 44">
            <a:extLst>
              <a:ext uri="{FF2B5EF4-FFF2-40B4-BE49-F238E27FC236}">
                <a16:creationId xmlns:a16="http://schemas.microsoft.com/office/drawing/2014/main" id="{9AECCB84-8308-4E51-AE77-AE1FD71C98BF}"/>
              </a:ext>
            </a:extLst>
          </p:cNvPr>
          <p:cNvSpPr/>
          <p:nvPr/>
        </p:nvSpPr>
        <p:spPr>
          <a:xfrm>
            <a:off x="1270000" y="2615565"/>
            <a:ext cx="2590800" cy="120015"/>
          </a:xfrm>
          <a:prstGeom prst="frame">
            <a:avLst/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액자 46">
            <a:extLst>
              <a:ext uri="{FF2B5EF4-FFF2-40B4-BE49-F238E27FC236}">
                <a16:creationId xmlns:a16="http://schemas.microsoft.com/office/drawing/2014/main" id="{6418EA1B-CB3F-4D9E-B7B9-6B186944763B}"/>
              </a:ext>
            </a:extLst>
          </p:cNvPr>
          <p:cNvSpPr/>
          <p:nvPr/>
        </p:nvSpPr>
        <p:spPr>
          <a:xfrm>
            <a:off x="1245870" y="3267012"/>
            <a:ext cx="2103120" cy="162090"/>
          </a:xfrm>
          <a:prstGeom prst="frame">
            <a:avLst/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B92305-828D-427D-95F3-54B4A9E26105}"/>
              </a:ext>
            </a:extLst>
          </p:cNvPr>
          <p:cNvSpPr txBox="1"/>
          <p:nvPr/>
        </p:nvSpPr>
        <p:spPr>
          <a:xfrm>
            <a:off x="6295942" y="3709782"/>
            <a:ext cx="206593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</a:t>
            </a:r>
            <a:r>
              <a:rPr lang="ko-KR" alt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합성곱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계층 함수 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A1A3EB-81AB-4976-B131-FAC95616C889}"/>
              </a:ext>
            </a:extLst>
          </p:cNvPr>
          <p:cNvSpPr txBox="1"/>
          <p:nvPr/>
        </p:nvSpPr>
        <p:spPr>
          <a:xfrm>
            <a:off x="6338679" y="4199452"/>
            <a:ext cx="2150648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</a:t>
            </a:r>
            <a:r>
              <a:rPr lang="ko-KR" alt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맥스풀링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계층 함수 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2" name="액자 51">
            <a:extLst>
              <a:ext uri="{FF2B5EF4-FFF2-40B4-BE49-F238E27FC236}">
                <a16:creationId xmlns:a16="http://schemas.microsoft.com/office/drawing/2014/main" id="{801CDAA2-6CA2-4F5A-BC26-9D87D406AB92}"/>
              </a:ext>
            </a:extLst>
          </p:cNvPr>
          <p:cNvSpPr/>
          <p:nvPr/>
        </p:nvSpPr>
        <p:spPr>
          <a:xfrm>
            <a:off x="1474542" y="3946560"/>
            <a:ext cx="484645" cy="162090"/>
          </a:xfrm>
          <a:prstGeom prst="frame">
            <a:avLst/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액자 52">
            <a:extLst>
              <a:ext uri="{FF2B5EF4-FFF2-40B4-BE49-F238E27FC236}">
                <a16:creationId xmlns:a16="http://schemas.microsoft.com/office/drawing/2014/main" id="{7D18EB6D-CF4F-486B-86BD-D4CEF6055469}"/>
              </a:ext>
            </a:extLst>
          </p:cNvPr>
          <p:cNvSpPr/>
          <p:nvPr/>
        </p:nvSpPr>
        <p:spPr>
          <a:xfrm>
            <a:off x="1474542" y="4464018"/>
            <a:ext cx="579366" cy="162090"/>
          </a:xfrm>
          <a:prstGeom prst="frame">
            <a:avLst/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27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17"/>
    </mc:Choice>
    <mc:Fallback>
      <p:transition spd="slow" advTm="48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3"/>
          <p:cNvSpPr/>
          <p:nvPr/>
        </p:nvSpPr>
        <p:spPr>
          <a:xfrm rot="16200000">
            <a:off x="4404327" y="-4093628"/>
            <a:ext cx="334163" cy="91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0E8D55-EAC1-4884-B127-83CE67B41F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29"/>
          <a:stretch/>
        </p:blipFill>
        <p:spPr>
          <a:xfrm>
            <a:off x="377103" y="2291051"/>
            <a:ext cx="4328535" cy="201902"/>
          </a:xfrm>
          <a:prstGeom prst="rect">
            <a:avLst/>
          </a:prstGeom>
        </p:spPr>
      </p:pic>
      <p:sp>
        <p:nvSpPr>
          <p:cNvPr id="4" name="Frame 16">
            <a:extLst>
              <a:ext uri="{FF2B5EF4-FFF2-40B4-BE49-F238E27FC236}">
                <a16:creationId xmlns:a16="http://schemas.microsoft.com/office/drawing/2014/main" id="{4E1FECD6-6C5E-4E59-9FC1-918CD45E3A93}"/>
              </a:ext>
            </a:extLst>
          </p:cNvPr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59"/>
          <a:stretch/>
        </p:blipFill>
        <p:spPr>
          <a:xfrm>
            <a:off x="382014" y="1086444"/>
            <a:ext cx="4328535" cy="809176"/>
          </a:xfrm>
          <a:prstGeom prst="rect">
            <a:avLst/>
          </a:prstGeom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BD654A00-DA72-48FF-BDD2-9E0D7B4D62C5}"/>
              </a:ext>
            </a:extLst>
          </p:cNvPr>
          <p:cNvSpPr/>
          <p:nvPr/>
        </p:nvSpPr>
        <p:spPr>
          <a:xfrm>
            <a:off x="1600201" y="1683777"/>
            <a:ext cx="914400" cy="202938"/>
          </a:xfrm>
          <a:prstGeom prst="frame">
            <a:avLst/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93B4477D-FECB-4352-B9CE-BF2687DE1B08}"/>
              </a:ext>
            </a:extLst>
          </p:cNvPr>
          <p:cNvSpPr txBox="1">
            <a:spLocks/>
          </p:cNvSpPr>
          <p:nvPr/>
        </p:nvSpPr>
        <p:spPr>
          <a:xfrm>
            <a:off x="-1183" y="3592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+mn-lt"/>
            </a:endParaRPr>
          </a:p>
          <a:p>
            <a:pPr algn="just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      </a:t>
            </a:r>
            <a:r>
              <a:rPr lang="en-US" altLang="ko-KR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2) </a:t>
            </a:r>
            <a:r>
              <a:rPr lang="ko-KR" altLang="en-US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모델 구현</a:t>
            </a:r>
            <a:r>
              <a:rPr lang="en-US" altLang="ko-KR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입력</a:t>
            </a:r>
            <a:r>
              <a:rPr lang="en-US" altLang="ko-KR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-</a:t>
            </a:r>
            <a:r>
              <a:rPr lang="ko-KR" altLang="en-US" b="1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합성곱</a:t>
            </a:r>
            <a:r>
              <a:rPr lang="ko-KR" altLang="en-US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 계층</a:t>
            </a:r>
            <a:r>
              <a:rPr lang="en-US" altLang="ko-KR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)</a:t>
            </a:r>
            <a:endParaRPr lang="en-US" altLang="ko-KR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EFF7FC-8FF5-4848-8761-5EFEFD713FAB}"/>
              </a:ext>
            </a:extLst>
          </p:cNvPr>
          <p:cNvSpPr txBox="1"/>
          <p:nvPr/>
        </p:nvSpPr>
        <p:spPr>
          <a:xfrm>
            <a:off x="3624463" y="1066658"/>
            <a:ext cx="269167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가중치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바이어스 </a:t>
            </a:r>
            <a:r>
              <a:rPr lang="ko-KR" altLang="en-US" sz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텐서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정의</a:t>
            </a:r>
            <a:endParaRPr lang="en-US" altLang="ko-KR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AB52CAE1-15B8-40E3-963E-E21A95FCA9C4}"/>
              </a:ext>
            </a:extLst>
          </p:cNvPr>
          <p:cNvSpPr/>
          <p:nvPr/>
        </p:nvSpPr>
        <p:spPr>
          <a:xfrm>
            <a:off x="1168400" y="2313436"/>
            <a:ext cx="956734" cy="148596"/>
          </a:xfrm>
          <a:prstGeom prst="frame">
            <a:avLst/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F2D73-2089-4772-9E42-826D640A0564}"/>
              </a:ext>
            </a:extLst>
          </p:cNvPr>
          <p:cNvSpPr txBox="1"/>
          <p:nvPr/>
        </p:nvSpPr>
        <p:spPr>
          <a:xfrm>
            <a:off x="3688915" y="1895619"/>
            <a:ext cx="297107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➔ 첫번째 </a:t>
            </a:r>
            <a:r>
              <a:rPr lang="ko-KR" alt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합성곱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계층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(</a:t>
            </a:r>
            <a:r>
              <a:rPr lang="en-US" altLang="ko-KR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Relu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활성화 함수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27A9F-7DEF-4EA6-8936-662C33545068}"/>
              </a:ext>
            </a:extLst>
          </p:cNvPr>
          <p:cNvSpPr txBox="1"/>
          <p:nvPr/>
        </p:nvSpPr>
        <p:spPr>
          <a:xfrm>
            <a:off x="2804449" y="2531118"/>
            <a:ext cx="3249218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첫번째 </a:t>
            </a:r>
            <a:r>
              <a:rPr lang="ko-KR" alt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맥스풀링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계층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(2*2 </a:t>
            </a:r>
            <a:r>
              <a:rPr lang="ko-KR" alt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맥스풀링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크기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FA5C713-7C5D-42C4-A143-1678FF8D0E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84"/>
          <a:stretch/>
        </p:blipFill>
        <p:spPr>
          <a:xfrm>
            <a:off x="377103" y="3059365"/>
            <a:ext cx="4320914" cy="9976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79FB17-28EC-4E6C-A6A8-9B35359F613F}"/>
              </a:ext>
            </a:extLst>
          </p:cNvPr>
          <p:cNvSpPr txBox="1"/>
          <p:nvPr/>
        </p:nvSpPr>
        <p:spPr>
          <a:xfrm>
            <a:off x="3624463" y="3166617"/>
            <a:ext cx="3249218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가중치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바이어스 </a:t>
            </a:r>
            <a:r>
              <a:rPr lang="ko-KR" alt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텐서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정의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fontAlgn="base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   (5*5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필터 윈도우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32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개 채널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64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개 필터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CD71B020-45D7-46E2-A04F-0A4363EA879A}"/>
              </a:ext>
            </a:extLst>
          </p:cNvPr>
          <p:cNvSpPr/>
          <p:nvPr/>
        </p:nvSpPr>
        <p:spPr>
          <a:xfrm>
            <a:off x="1600201" y="3841075"/>
            <a:ext cx="914400" cy="235766"/>
          </a:xfrm>
          <a:prstGeom prst="frame">
            <a:avLst/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7108A01-1F7F-41A8-BCDD-E1F12EC21B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16"/>
          <a:stretch/>
        </p:blipFill>
        <p:spPr>
          <a:xfrm>
            <a:off x="377101" y="4332551"/>
            <a:ext cx="4320914" cy="229235"/>
          </a:xfrm>
          <a:prstGeom prst="rect">
            <a:avLst/>
          </a:prstGeom>
        </p:spPr>
      </p:pic>
      <p:sp>
        <p:nvSpPr>
          <p:cNvPr id="30" name="액자 29">
            <a:extLst>
              <a:ext uri="{FF2B5EF4-FFF2-40B4-BE49-F238E27FC236}">
                <a16:creationId xmlns:a16="http://schemas.microsoft.com/office/drawing/2014/main" id="{6C99F319-1F48-4C25-8DBB-325CCF5E64AE}"/>
              </a:ext>
            </a:extLst>
          </p:cNvPr>
          <p:cNvSpPr/>
          <p:nvPr/>
        </p:nvSpPr>
        <p:spPr>
          <a:xfrm>
            <a:off x="1168401" y="4352336"/>
            <a:ext cx="956734" cy="209450"/>
          </a:xfrm>
          <a:prstGeom prst="frame">
            <a:avLst/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9B37DC-5A69-48FA-9699-F9F092776344}"/>
              </a:ext>
            </a:extLst>
          </p:cNvPr>
          <p:cNvSpPr txBox="1"/>
          <p:nvPr/>
        </p:nvSpPr>
        <p:spPr>
          <a:xfrm>
            <a:off x="3624463" y="4072120"/>
            <a:ext cx="297107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두번째 </a:t>
            </a:r>
            <a:r>
              <a:rPr lang="ko-KR" alt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합성곱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계층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(</a:t>
            </a:r>
            <a:r>
              <a:rPr lang="en-US" altLang="ko-KR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Relu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활성화 함수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71EA2-C3F1-48F9-B1A1-D731C99C056A}"/>
              </a:ext>
            </a:extLst>
          </p:cNvPr>
          <p:cNvSpPr txBox="1"/>
          <p:nvPr/>
        </p:nvSpPr>
        <p:spPr>
          <a:xfrm>
            <a:off x="2838689" y="4472720"/>
            <a:ext cx="3249218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두번째 </a:t>
            </a:r>
            <a:r>
              <a:rPr lang="ko-KR" alt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맥스풀링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계층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(2*2 </a:t>
            </a:r>
            <a:r>
              <a:rPr lang="ko-KR" alt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맥스풀링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크기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)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EFF7FC-8FF5-4848-8761-5EFEFD713FAB}"/>
              </a:ext>
            </a:extLst>
          </p:cNvPr>
          <p:cNvSpPr txBox="1"/>
          <p:nvPr/>
        </p:nvSpPr>
        <p:spPr>
          <a:xfrm>
            <a:off x="5667542" y="1082527"/>
            <a:ext cx="2691670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(5*5</a:t>
            </a:r>
            <a:r>
              <a:rPr lang="ko-KR" altLang="en-US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필터 윈도우</a:t>
            </a:r>
            <a:r>
              <a:rPr lang="en-US" altLang="ko-KR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,1</a:t>
            </a:r>
            <a:r>
              <a:rPr lang="ko-KR" altLang="en-US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개 채널</a:t>
            </a:r>
            <a:r>
              <a:rPr lang="en-US" altLang="ko-KR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, 32</a:t>
            </a:r>
            <a:r>
              <a:rPr lang="ko-KR" altLang="en-US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개 필터</a:t>
            </a:r>
            <a:r>
              <a:rPr lang="en-US" altLang="ko-KR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)</a:t>
            </a:r>
            <a:endParaRPr lang="en-US" altLang="ko-KR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46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95"/>
    </mc:Choice>
    <mc:Fallback>
      <p:transition spd="slow" advTm="46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3"/>
          <p:cNvSpPr/>
          <p:nvPr/>
        </p:nvSpPr>
        <p:spPr>
          <a:xfrm rot="16200000">
            <a:off x="4404327" y="-4093628"/>
            <a:ext cx="334163" cy="91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Frame 16">
            <a:extLst>
              <a:ext uri="{FF2B5EF4-FFF2-40B4-BE49-F238E27FC236}">
                <a16:creationId xmlns:a16="http://schemas.microsoft.com/office/drawing/2014/main" id="{4E1FECD6-6C5E-4E59-9FC1-918CD45E3A93}"/>
              </a:ext>
            </a:extLst>
          </p:cNvPr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7" y="1290487"/>
            <a:ext cx="4511431" cy="10668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7" y="2755331"/>
            <a:ext cx="3421677" cy="4343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87" y="3645231"/>
            <a:ext cx="4496190" cy="60965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E32D1DC-064A-4520-95B9-94E685CD9704}"/>
              </a:ext>
            </a:extLst>
          </p:cNvPr>
          <p:cNvSpPr txBox="1"/>
          <p:nvPr/>
        </p:nvSpPr>
        <p:spPr>
          <a:xfrm>
            <a:off x="356315" y="1057297"/>
            <a:ext cx="269167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완전연결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계층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1D13FB-C9EA-4EE7-A107-01673B29968A}"/>
              </a:ext>
            </a:extLst>
          </p:cNvPr>
          <p:cNvSpPr txBox="1"/>
          <p:nvPr/>
        </p:nvSpPr>
        <p:spPr>
          <a:xfrm>
            <a:off x="3799642" y="1370882"/>
            <a:ext cx="294615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➔ 가중치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바이어스 </a:t>
            </a:r>
            <a:r>
              <a:rPr lang="ko-KR" alt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텐서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정의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액자 32">
            <a:extLst>
              <a:ext uri="{FF2B5EF4-FFF2-40B4-BE49-F238E27FC236}">
                <a16:creationId xmlns:a16="http://schemas.microsoft.com/office/drawing/2014/main" id="{71697102-F73E-47FE-85FE-A0D2D1FF85C7}"/>
              </a:ext>
            </a:extLst>
          </p:cNvPr>
          <p:cNvSpPr/>
          <p:nvPr/>
        </p:nvSpPr>
        <p:spPr>
          <a:xfrm>
            <a:off x="1480278" y="2143058"/>
            <a:ext cx="1124325" cy="156752"/>
          </a:xfrm>
          <a:prstGeom prst="frame">
            <a:avLst/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914EC-551D-4726-831C-5C4F381B1B6F}"/>
              </a:ext>
            </a:extLst>
          </p:cNvPr>
          <p:cNvSpPr txBox="1"/>
          <p:nvPr/>
        </p:nvSpPr>
        <p:spPr>
          <a:xfrm>
            <a:off x="4636494" y="1879000"/>
            <a:ext cx="269167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➔ 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4D 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➔  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2D </a:t>
            </a:r>
            <a:r>
              <a:rPr lang="ko-KR" altLang="en-US" sz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텐서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변환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A137A5-A018-4738-8EE1-F178A1414DD7}"/>
              </a:ext>
            </a:extLst>
          </p:cNvPr>
          <p:cNvSpPr txBox="1"/>
          <p:nvPr/>
        </p:nvSpPr>
        <p:spPr>
          <a:xfrm>
            <a:off x="4933977" y="2124426"/>
            <a:ext cx="2207066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</a:t>
            </a:r>
            <a:r>
              <a:rPr lang="ko-KR" alt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벡터형태로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변환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 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(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이미지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직렬화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F12330-C179-40B9-A2CE-C820951B58DD}"/>
              </a:ext>
            </a:extLst>
          </p:cNvPr>
          <p:cNvSpPr txBox="1"/>
          <p:nvPr/>
        </p:nvSpPr>
        <p:spPr>
          <a:xfrm>
            <a:off x="370013" y="2519796"/>
            <a:ext cx="269167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드롭아웃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계층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8BB38E-8930-4EA8-A222-C49A687ECCC4}"/>
              </a:ext>
            </a:extLst>
          </p:cNvPr>
          <p:cNvSpPr txBox="1"/>
          <p:nvPr/>
        </p:nvSpPr>
        <p:spPr>
          <a:xfrm>
            <a:off x="3851844" y="2694855"/>
            <a:ext cx="2691670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드롭아웃되지 않을 확률 </a:t>
            </a:r>
            <a:r>
              <a:rPr lang="ko-KR" altLang="en-US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지정</a:t>
            </a:r>
            <a:endParaRPr lang="en-US" altLang="ko-KR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38" name="액자 37">
            <a:extLst>
              <a:ext uri="{FF2B5EF4-FFF2-40B4-BE49-F238E27FC236}">
                <a16:creationId xmlns:a16="http://schemas.microsoft.com/office/drawing/2014/main" id="{4A15D5E6-156D-4DE1-8F13-B92D548D8660}"/>
              </a:ext>
            </a:extLst>
          </p:cNvPr>
          <p:cNvSpPr/>
          <p:nvPr/>
        </p:nvSpPr>
        <p:spPr>
          <a:xfrm>
            <a:off x="1890043" y="2989724"/>
            <a:ext cx="528294" cy="134048"/>
          </a:xfrm>
          <a:prstGeom prst="frame">
            <a:avLst/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9576E0-DE6E-46BD-AB43-FDC3AA3148CA}"/>
              </a:ext>
            </a:extLst>
          </p:cNvPr>
          <p:cNvSpPr txBox="1"/>
          <p:nvPr/>
        </p:nvSpPr>
        <p:spPr>
          <a:xfrm>
            <a:off x="356315" y="3367087"/>
            <a:ext cx="269167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소프트맥스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계층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8EB3BA-3DB4-4102-8CEC-B09EC7B2A6DC}"/>
              </a:ext>
            </a:extLst>
          </p:cNvPr>
          <p:cNvSpPr txBox="1"/>
          <p:nvPr/>
        </p:nvSpPr>
        <p:spPr>
          <a:xfrm>
            <a:off x="3770223" y="3559073"/>
            <a:ext cx="428014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가중치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바이어스 </a:t>
            </a:r>
            <a:r>
              <a:rPr lang="ko-KR" alt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텐서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정의 </a:t>
            </a:r>
            <a:r>
              <a:rPr lang="en-US" altLang="ko-KR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(1024</a:t>
            </a:r>
            <a:r>
              <a:rPr lang="ko-KR" alt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개 뉴런</a:t>
            </a:r>
            <a:r>
              <a:rPr lang="en-US" altLang="ko-KR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, 10</a:t>
            </a:r>
            <a:r>
              <a:rPr lang="ko-KR" alt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개 클래스</a:t>
            </a:r>
            <a:r>
              <a:rPr lang="en-US" altLang="ko-KR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)</a:t>
            </a:r>
          </a:p>
          <a:p>
            <a:pPr fontAlgn="base"/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  <a:p>
            <a:pPr fontAlgn="base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 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D4B221-E310-4FD8-B458-A1B3569BC919}"/>
              </a:ext>
            </a:extLst>
          </p:cNvPr>
          <p:cNvSpPr txBox="1"/>
          <p:nvPr/>
        </p:nvSpPr>
        <p:spPr>
          <a:xfrm>
            <a:off x="3273470" y="4245427"/>
            <a:ext cx="4131733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➔ </a:t>
            </a:r>
            <a:r>
              <a:rPr lang="ko-KR" alt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소프트맥스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함수 </a:t>
            </a:r>
            <a:r>
              <a:rPr lang="en-US" altLang="ko-KR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(</a:t>
            </a:r>
            <a:r>
              <a:rPr lang="ko-KR" alt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이미지가 </a:t>
            </a:r>
            <a:r>
              <a:rPr lang="en-US" altLang="ko-KR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10</a:t>
            </a:r>
            <a:r>
              <a:rPr lang="ko-KR" alt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개의 클래스에 속할 확률 리턴</a:t>
            </a:r>
            <a:r>
              <a:rPr lang="en-US" altLang="ko-KR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)</a:t>
            </a:r>
            <a:endParaRPr lang="en-US" altLang="ko-KR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액자 42">
            <a:extLst>
              <a:ext uri="{FF2B5EF4-FFF2-40B4-BE49-F238E27FC236}">
                <a16:creationId xmlns:a16="http://schemas.microsoft.com/office/drawing/2014/main" id="{97C74667-35F5-4968-8236-FFCCC3D13382}"/>
              </a:ext>
            </a:extLst>
          </p:cNvPr>
          <p:cNvSpPr/>
          <p:nvPr/>
        </p:nvSpPr>
        <p:spPr>
          <a:xfrm>
            <a:off x="1480278" y="4066262"/>
            <a:ext cx="540126" cy="179165"/>
          </a:xfrm>
          <a:prstGeom prst="frame">
            <a:avLst/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93B4477D-FECB-4352-B9CE-BF2687DE1B08}"/>
              </a:ext>
            </a:extLst>
          </p:cNvPr>
          <p:cNvSpPr txBox="1">
            <a:spLocks/>
          </p:cNvSpPr>
          <p:nvPr/>
        </p:nvSpPr>
        <p:spPr>
          <a:xfrm>
            <a:off x="0" y="390159"/>
            <a:ext cx="2871788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lt"/>
            </a:endParaRPr>
          </a:p>
          <a:p>
            <a:pPr algn="just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      </a:t>
            </a:r>
            <a:r>
              <a:rPr lang="en-US" altLang="ko-KR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2) </a:t>
            </a:r>
            <a:r>
              <a:rPr lang="ko-KR" altLang="en-US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모델 구현</a:t>
            </a:r>
            <a:r>
              <a:rPr lang="en-US" altLang="ko-KR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출력 계층</a:t>
            </a:r>
            <a:r>
              <a:rPr lang="en-US" altLang="ko-KR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)</a:t>
            </a:r>
            <a:endParaRPr lang="en-US" altLang="ko-KR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1D13FB-C9EA-4EE7-A107-01673B29968A}"/>
              </a:ext>
            </a:extLst>
          </p:cNvPr>
          <p:cNvSpPr txBox="1"/>
          <p:nvPr/>
        </p:nvSpPr>
        <p:spPr>
          <a:xfrm>
            <a:off x="5982329" y="1378059"/>
            <a:ext cx="2946155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(</a:t>
            </a:r>
            <a:r>
              <a:rPr lang="en-US" altLang="ko-KR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7*7</a:t>
            </a:r>
            <a:r>
              <a:rPr lang="ko-KR" alt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필터 윈도우</a:t>
            </a:r>
            <a:r>
              <a:rPr lang="en-US" altLang="ko-KR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,64</a:t>
            </a:r>
            <a:r>
              <a:rPr lang="ko-KR" alt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개 채널</a:t>
            </a:r>
            <a:r>
              <a:rPr lang="en-US" altLang="ko-KR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, 1024</a:t>
            </a:r>
            <a:r>
              <a:rPr lang="ko-KR" alt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개 필터</a:t>
            </a:r>
            <a:r>
              <a:rPr lang="en-US" altLang="ko-KR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8BB38E-8930-4EA8-A222-C49A687ECCC4}"/>
              </a:ext>
            </a:extLst>
          </p:cNvPr>
          <p:cNvSpPr txBox="1"/>
          <p:nvPr/>
        </p:nvSpPr>
        <p:spPr>
          <a:xfrm>
            <a:off x="3860431" y="2929311"/>
            <a:ext cx="2691670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</a:t>
            </a:r>
            <a:r>
              <a:rPr lang="ko-KR" altLang="en-US" sz="1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드롭아웃</a:t>
            </a:r>
            <a:endParaRPr lang="en-US" altLang="ko-KR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37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62"/>
    </mc:Choice>
    <mc:Fallback>
      <p:transition spd="slow" advTm="46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3"/>
          <p:cNvSpPr/>
          <p:nvPr/>
        </p:nvSpPr>
        <p:spPr>
          <a:xfrm rot="16200000">
            <a:off x="4404327" y="-4093628"/>
            <a:ext cx="334163" cy="91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Frame 16">
            <a:extLst>
              <a:ext uri="{FF2B5EF4-FFF2-40B4-BE49-F238E27FC236}">
                <a16:creationId xmlns:a16="http://schemas.microsoft.com/office/drawing/2014/main" id="{4E1FECD6-6C5E-4E59-9FC1-918CD45E3A93}"/>
              </a:ext>
            </a:extLst>
          </p:cNvPr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84" y="834887"/>
            <a:ext cx="5938957" cy="37927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2696B1-154D-433B-85CA-74BFA5142AD0}"/>
              </a:ext>
            </a:extLst>
          </p:cNvPr>
          <p:cNvSpPr txBox="1"/>
          <p:nvPr/>
        </p:nvSpPr>
        <p:spPr>
          <a:xfrm>
            <a:off x="4068173" y="1998652"/>
            <a:ext cx="6158098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세션 생성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2696B1-154D-433B-85CA-74BFA5142AD0}"/>
              </a:ext>
            </a:extLst>
          </p:cNvPr>
          <p:cNvSpPr txBox="1"/>
          <p:nvPr/>
        </p:nvSpPr>
        <p:spPr>
          <a:xfrm>
            <a:off x="4074458" y="2210501"/>
            <a:ext cx="6158098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변수 초기화 및 세션 실행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2696B1-154D-433B-85CA-74BFA5142AD0}"/>
              </a:ext>
            </a:extLst>
          </p:cNvPr>
          <p:cNvSpPr txBox="1"/>
          <p:nvPr/>
        </p:nvSpPr>
        <p:spPr>
          <a:xfrm>
            <a:off x="3979808" y="771062"/>
            <a:ext cx="2421057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cross entropy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함수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71697102-F73E-47FE-85FE-A0D2D1FF85C7}"/>
              </a:ext>
            </a:extLst>
          </p:cNvPr>
          <p:cNvSpPr/>
          <p:nvPr/>
        </p:nvSpPr>
        <p:spPr>
          <a:xfrm>
            <a:off x="381384" y="870648"/>
            <a:ext cx="690179" cy="150907"/>
          </a:xfrm>
          <a:prstGeom prst="frame">
            <a:avLst/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11196" y="726994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Batch </a:t>
            </a:r>
            <a:r>
              <a:rPr lang="ko-KR" altLang="en-US" sz="1000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모든 예측의 손실을 더한 것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2696B1-154D-433B-85CA-74BFA5142AD0}"/>
              </a:ext>
            </a:extLst>
          </p:cNvPr>
          <p:cNvSpPr txBox="1"/>
          <p:nvPr/>
        </p:nvSpPr>
        <p:spPr>
          <a:xfrm>
            <a:off x="4074458" y="1448819"/>
            <a:ext cx="6158098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예측값과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 실제 레이블이 같은지 비교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2696B1-154D-433B-85CA-74BFA5142AD0}"/>
              </a:ext>
            </a:extLst>
          </p:cNvPr>
          <p:cNvSpPr txBox="1"/>
          <p:nvPr/>
        </p:nvSpPr>
        <p:spPr>
          <a:xfrm>
            <a:off x="4074458" y="1695831"/>
            <a:ext cx="6158098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확률로 변경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2696B1-154D-433B-85CA-74BFA5142AD0}"/>
              </a:ext>
            </a:extLst>
          </p:cNvPr>
          <p:cNvSpPr txBox="1"/>
          <p:nvPr/>
        </p:nvSpPr>
        <p:spPr>
          <a:xfrm>
            <a:off x="3979808" y="1030469"/>
            <a:ext cx="6158098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cross entropy error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를 줄이면서 훈련  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56374" y="2785476"/>
            <a:ext cx="39408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➔ </a:t>
            </a:r>
            <a:r>
              <a:rPr lang="ko-KR" altLang="en-US" sz="1200" dirty="0">
                <a:solidFill>
                  <a:srgbClr val="3333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훈련 </a:t>
            </a:r>
            <a:r>
              <a:rPr lang="en-US" altLang="ko-KR" sz="1200" dirty="0">
                <a:solidFill>
                  <a:srgbClr val="3333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(50</a:t>
            </a:r>
            <a:r>
              <a:rPr lang="ko-KR" altLang="en-US" sz="1200" dirty="0">
                <a:solidFill>
                  <a:srgbClr val="3333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이미지를 </a:t>
            </a:r>
            <a:r>
              <a:rPr lang="en-US" altLang="ko-KR" sz="1200" dirty="0">
                <a:solidFill>
                  <a:srgbClr val="3333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100step</a:t>
            </a:r>
            <a:r>
              <a:rPr lang="ko-KR" altLang="en-US" sz="1200" dirty="0">
                <a:solidFill>
                  <a:srgbClr val="3333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씩 </a:t>
            </a:r>
            <a:r>
              <a:rPr lang="en-US" altLang="ko-KR" sz="1200" dirty="0">
                <a:solidFill>
                  <a:srgbClr val="3333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900</a:t>
            </a:r>
            <a:r>
              <a:rPr lang="ko-KR" altLang="en-US" sz="1200" dirty="0">
                <a:solidFill>
                  <a:srgbClr val="3333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반복</a:t>
            </a:r>
            <a:r>
              <a:rPr lang="en-US" altLang="ko-KR" sz="1200" dirty="0">
                <a:solidFill>
                  <a:srgbClr val="3333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2696B1-154D-433B-85CA-74BFA5142AD0}"/>
              </a:ext>
            </a:extLst>
          </p:cNvPr>
          <p:cNvSpPr txBox="1"/>
          <p:nvPr/>
        </p:nvSpPr>
        <p:spPr>
          <a:xfrm>
            <a:off x="6400865" y="4383593"/>
            <a:ext cx="6158098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테스트데이터에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대한 정확도 출력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93B4477D-FECB-4352-B9CE-BF2687DE1B08}"/>
              </a:ext>
            </a:extLst>
          </p:cNvPr>
          <p:cNvSpPr txBox="1">
            <a:spLocks/>
          </p:cNvSpPr>
          <p:nvPr/>
        </p:nvSpPr>
        <p:spPr>
          <a:xfrm>
            <a:off x="0" y="218101"/>
            <a:ext cx="2871788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lt"/>
            </a:endParaRPr>
          </a:p>
          <a:p>
            <a:pPr algn="just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      </a:t>
            </a:r>
            <a:r>
              <a:rPr lang="en-US" altLang="ko-KR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3) </a:t>
            </a:r>
            <a:r>
              <a:rPr lang="ko-KR" altLang="en-US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lt"/>
              </a:rPr>
              <a:t>모델 훈련 및 정확성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5470B4-0C4A-4384-B35F-1CB00A978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256" y="2969070"/>
            <a:ext cx="228928" cy="1729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7A5889-6D9F-4992-86F9-08C8E77C3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62" y="3585021"/>
            <a:ext cx="877416" cy="1932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2F46932-53E4-4822-9036-01DBCF1D1CF3}"/>
              </a:ext>
            </a:extLst>
          </p:cNvPr>
          <p:cNvSpPr txBox="1"/>
          <p:nvPr/>
        </p:nvSpPr>
        <p:spPr>
          <a:xfrm>
            <a:off x="5071321" y="3753659"/>
            <a:ext cx="6158098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➔ 훈련데이터에 대한 정확도 측정</a:t>
            </a:r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2429ED1C-2D83-4F1E-8B96-0F300A06424D}"/>
              </a:ext>
            </a:extLst>
          </p:cNvPr>
          <p:cNvSpPr/>
          <p:nvPr/>
        </p:nvSpPr>
        <p:spPr>
          <a:xfrm>
            <a:off x="904571" y="3194284"/>
            <a:ext cx="535812" cy="145977"/>
          </a:xfrm>
          <a:prstGeom prst="frame">
            <a:avLst/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F89C896E-E9D1-4CE2-A459-9731DA970FB4}"/>
              </a:ext>
            </a:extLst>
          </p:cNvPr>
          <p:cNvSpPr/>
          <p:nvPr/>
        </p:nvSpPr>
        <p:spPr>
          <a:xfrm>
            <a:off x="1913675" y="3800159"/>
            <a:ext cx="535812" cy="145977"/>
          </a:xfrm>
          <a:prstGeom prst="frame">
            <a:avLst/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8D95E4-52D3-49A5-9A67-287C9B158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45" y="2769289"/>
            <a:ext cx="1453498" cy="213575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60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84"/>
    </mc:Choice>
    <mc:Fallback>
      <p:transition spd="slow" advTm="36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7B96ABA26FDC14F9B7ED784E3169886" ma:contentTypeVersion="2" ma:contentTypeDescription="새 문서를 만듭니다." ma:contentTypeScope="" ma:versionID="e5ac27b566f81a5f2e557019a838e6d9">
  <xsd:schema xmlns:xsd="http://www.w3.org/2001/XMLSchema" xmlns:xs="http://www.w3.org/2001/XMLSchema" xmlns:p="http://schemas.microsoft.com/office/2006/metadata/properties" xmlns:ns3="be759dd4-5bb6-49ec-a95f-b79ae45c9cbe" targetNamespace="http://schemas.microsoft.com/office/2006/metadata/properties" ma:root="true" ma:fieldsID="bb21da7aeeae2baa931c40fca3d46fda" ns3:_="">
    <xsd:import namespace="be759dd4-5bb6-49ec-a95f-b79ae45c9cb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759dd4-5bb6-49ec-a95f-b79ae45c9c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54FA34-9F10-4088-8839-2126A4DA5A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759dd4-5bb6-49ec-a95f-b79ae45c9c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0D40A6-AA2A-493A-9A39-5195AE063C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F1DCA-3538-4740-8612-E5436D950E98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be759dd4-5bb6-49ec-a95f-b79ae45c9cbe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624</Words>
  <Application>Microsoft Office PowerPoint</Application>
  <PresentationFormat>화면 슬라이드 쇼(16:9)</PresentationFormat>
  <Paragraphs>163</Paragraphs>
  <Slides>15</Slides>
  <Notes>3</Notes>
  <HiddenSlides>0</HiddenSlides>
  <MMClips>13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맑은 고딕</vt:lpstr>
      <vt:lpstr>Arial</vt:lpstr>
      <vt:lpstr>배달의민족 주아</vt:lpstr>
      <vt:lpstr>Arial Unicode MS</vt:lpstr>
      <vt:lpstr>배달의민족 도현</vt:lpstr>
      <vt:lpstr>Calibri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사용자</cp:lastModifiedBy>
  <cp:revision>32</cp:revision>
  <dcterms:created xsi:type="dcterms:W3CDTF">2016-12-05T23:26:54Z</dcterms:created>
  <dcterms:modified xsi:type="dcterms:W3CDTF">2020-05-15T05:53:45Z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0x01010007B96ABA26FDC14F9B7ED784E3169886</vt:lpwstr>
  </property>
</Properties>
</file>